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3" r:id="rId5"/>
    <p:sldMasterId id="2147483705" r:id="rId6"/>
  </p:sldMasterIdLst>
  <p:notesMasterIdLst>
    <p:notesMasterId r:id="rId43"/>
  </p:notesMasterIdLst>
  <p:sldIdLst>
    <p:sldId id="2147469809" r:id="rId7"/>
    <p:sldId id="2147470407" r:id="rId8"/>
    <p:sldId id="2147470402" r:id="rId9"/>
    <p:sldId id="2147470411" r:id="rId10"/>
    <p:sldId id="2147470410" r:id="rId11"/>
    <p:sldId id="2147470409" r:id="rId12"/>
    <p:sldId id="2147470408" r:id="rId13"/>
    <p:sldId id="2147470413" r:id="rId14"/>
    <p:sldId id="2147470418" r:id="rId15"/>
    <p:sldId id="2147470417" r:id="rId16"/>
    <p:sldId id="2147470419" r:id="rId17"/>
    <p:sldId id="2147470423" r:id="rId18"/>
    <p:sldId id="2147470424" r:id="rId19"/>
    <p:sldId id="2147470425" r:id="rId20"/>
    <p:sldId id="2147470420" r:id="rId21"/>
    <p:sldId id="2147470427" r:id="rId22"/>
    <p:sldId id="2147470428" r:id="rId23"/>
    <p:sldId id="2147470429" r:id="rId24"/>
    <p:sldId id="2147470421" r:id="rId25"/>
    <p:sldId id="2147470431" r:id="rId26"/>
    <p:sldId id="2147470432" r:id="rId27"/>
    <p:sldId id="2147470434" r:id="rId28"/>
    <p:sldId id="2147470435" r:id="rId29"/>
    <p:sldId id="2147470438" r:id="rId30"/>
    <p:sldId id="2147470439" r:id="rId31"/>
    <p:sldId id="2147470440" r:id="rId32"/>
    <p:sldId id="2147470441" r:id="rId33"/>
    <p:sldId id="2147470442" r:id="rId34"/>
    <p:sldId id="2147470436" r:id="rId35"/>
    <p:sldId id="2147470433" r:id="rId36"/>
    <p:sldId id="2147470430" r:id="rId37"/>
    <p:sldId id="2147470422" r:id="rId38"/>
    <p:sldId id="2147470426" r:id="rId39"/>
    <p:sldId id="2147470414" r:id="rId40"/>
    <p:sldId id="2147470415" r:id="rId41"/>
    <p:sldId id="2147470400" r:id="rId42"/>
  </p:sldIdLst>
  <p:sldSz cx="12192000"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2F589C1-DFA3-4753-BE50-612925CAFE9B}">
          <p14:sldIdLst>
            <p14:sldId id="2147469809"/>
            <p14:sldId id="2147470407"/>
            <p14:sldId id="2147470402"/>
            <p14:sldId id="2147470411"/>
            <p14:sldId id="2147470410"/>
            <p14:sldId id="2147470409"/>
            <p14:sldId id="2147470408"/>
          </p14:sldIdLst>
        </p14:section>
        <p14:section name="DEMO1" id="{74A93EAC-6EEE-43C2-8109-0D93317BF1E1}">
          <p14:sldIdLst>
            <p14:sldId id="2147470413"/>
            <p14:sldId id="2147470418"/>
            <p14:sldId id="2147470417"/>
            <p14:sldId id="2147470419"/>
            <p14:sldId id="2147470423"/>
            <p14:sldId id="2147470424"/>
            <p14:sldId id="2147470425"/>
            <p14:sldId id="2147470420"/>
            <p14:sldId id="2147470427"/>
            <p14:sldId id="2147470428"/>
            <p14:sldId id="2147470429"/>
            <p14:sldId id="2147470421"/>
            <p14:sldId id="2147470431"/>
            <p14:sldId id="2147470432"/>
            <p14:sldId id="2147470434"/>
            <p14:sldId id="2147470435"/>
            <p14:sldId id="2147470438"/>
            <p14:sldId id="2147470439"/>
            <p14:sldId id="2147470440"/>
            <p14:sldId id="2147470441"/>
            <p14:sldId id="2147470442"/>
            <p14:sldId id="2147470436"/>
            <p14:sldId id="2147470433"/>
            <p14:sldId id="2147470430"/>
            <p14:sldId id="2147470422"/>
          </p14:sldIdLst>
        </p14:section>
        <p14:section name="Closing" id="{481E1524-7D16-421D-8A39-7CDEE189C953}">
          <p14:sldIdLst>
            <p14:sldId id="2147470426"/>
            <p14:sldId id="2147470414"/>
            <p14:sldId id="2147470415"/>
            <p14:sldId id="21474704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27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5" autoAdjust="0"/>
    <p:restoredTop sz="86326" autoAdjust="0"/>
  </p:normalViewPr>
  <p:slideViewPr>
    <p:cSldViewPr snapToGrid="0">
      <p:cViewPr>
        <p:scale>
          <a:sx n="75" d="100"/>
          <a:sy n="75" d="100"/>
        </p:scale>
        <p:origin x="1044" y="978"/>
      </p:cViewPr>
      <p:guideLst/>
    </p:cSldViewPr>
  </p:slideViewPr>
  <p:notesTextViewPr>
    <p:cViewPr>
      <p:scale>
        <a:sx n="3" d="2"/>
        <a:sy n="3" d="2"/>
      </p:scale>
      <p:origin x="0" y="0"/>
    </p:cViewPr>
  </p:notesTextViewPr>
  <p:sorterViewPr>
    <p:cViewPr>
      <p:scale>
        <a:sx n="100" d="100"/>
        <a:sy n="100" d="100"/>
      </p:scale>
      <p:origin x="0" y="-275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e10fcc43-9abd-4aad-af2d-b6bb7d9e18eb" providerId="ADAL" clId="{6863410E-FEC1-4FA7-8D07-406873A35DF6}"/>
    <pc:docChg chg="undo custSel addSld delSld modSld modSection">
      <pc:chgData name="Hiram Fleitas" userId="e10fcc43-9abd-4aad-af2d-b6bb7d9e18eb" providerId="ADAL" clId="{6863410E-FEC1-4FA7-8D07-406873A35DF6}" dt="2021-10-26T02:42:29.935" v="79" actId="20577"/>
      <pc:docMkLst>
        <pc:docMk/>
      </pc:docMkLst>
      <pc:sldChg chg="modSp mod">
        <pc:chgData name="Hiram Fleitas" userId="e10fcc43-9abd-4aad-af2d-b6bb7d9e18eb" providerId="ADAL" clId="{6863410E-FEC1-4FA7-8D07-406873A35DF6}" dt="2021-10-26T02:42:29.935" v="79" actId="20577"/>
        <pc:sldMkLst>
          <pc:docMk/>
          <pc:sldMk cId="4257063386" sldId="2147470414"/>
        </pc:sldMkLst>
        <pc:spChg chg="mod">
          <ac:chgData name="Hiram Fleitas" userId="e10fcc43-9abd-4aad-af2d-b6bb7d9e18eb" providerId="ADAL" clId="{6863410E-FEC1-4FA7-8D07-406873A35DF6}" dt="2021-10-26T02:42:29.935" v="79" actId="20577"/>
          <ac:spMkLst>
            <pc:docMk/>
            <pc:sldMk cId="4257063386" sldId="2147470414"/>
            <ac:spMk id="2" creationId="{F5EC4366-2FE2-4DB2-A3CC-CB32428BF0CF}"/>
          </ac:spMkLst>
        </pc:spChg>
        <pc:spChg chg="mod">
          <ac:chgData name="Hiram Fleitas" userId="e10fcc43-9abd-4aad-af2d-b6bb7d9e18eb" providerId="ADAL" clId="{6863410E-FEC1-4FA7-8D07-406873A35DF6}" dt="2021-10-26T02:41:37.701" v="69" actId="6549"/>
          <ac:spMkLst>
            <pc:docMk/>
            <pc:sldMk cId="4257063386" sldId="2147470414"/>
            <ac:spMk id="3" creationId="{8C29E0FB-1671-4767-84C7-B772781E7E1A}"/>
          </ac:spMkLst>
        </pc:spChg>
      </pc:sldChg>
      <pc:sldChg chg="addSp delSp mod">
        <pc:chgData name="Hiram Fleitas" userId="e10fcc43-9abd-4aad-af2d-b6bb7d9e18eb" providerId="ADAL" clId="{6863410E-FEC1-4FA7-8D07-406873A35DF6}" dt="2021-10-26T02:29:25.431" v="34" actId="22"/>
        <pc:sldMkLst>
          <pc:docMk/>
          <pc:sldMk cId="1387874291" sldId="2147470421"/>
        </pc:sldMkLst>
        <pc:picChg chg="add del">
          <ac:chgData name="Hiram Fleitas" userId="e10fcc43-9abd-4aad-af2d-b6bb7d9e18eb" providerId="ADAL" clId="{6863410E-FEC1-4FA7-8D07-406873A35DF6}" dt="2021-10-26T02:24:00.223" v="15" actId="478"/>
          <ac:picMkLst>
            <pc:docMk/>
            <pc:sldMk cId="1387874291" sldId="2147470421"/>
            <ac:picMk id="3" creationId="{B30A7419-72D7-4746-93EF-5A3E41C62FA0}"/>
          </ac:picMkLst>
        </pc:picChg>
        <pc:picChg chg="add del">
          <ac:chgData name="Hiram Fleitas" userId="e10fcc43-9abd-4aad-af2d-b6bb7d9e18eb" providerId="ADAL" clId="{6863410E-FEC1-4FA7-8D07-406873A35DF6}" dt="2021-10-26T02:23:57.966" v="14" actId="478"/>
          <ac:picMkLst>
            <pc:docMk/>
            <pc:sldMk cId="1387874291" sldId="2147470421"/>
            <ac:picMk id="5" creationId="{52D042C6-8950-4D4E-89AD-1B9E7EE39D5D}"/>
          </ac:picMkLst>
        </pc:picChg>
        <pc:picChg chg="add del">
          <ac:chgData name="Hiram Fleitas" userId="e10fcc43-9abd-4aad-af2d-b6bb7d9e18eb" providerId="ADAL" clId="{6863410E-FEC1-4FA7-8D07-406873A35DF6}" dt="2021-10-26T02:26:26.469" v="17" actId="478"/>
          <ac:picMkLst>
            <pc:docMk/>
            <pc:sldMk cId="1387874291" sldId="2147470421"/>
            <ac:picMk id="7" creationId="{2FB8B4AD-B987-4C15-A72C-8FF5AAFBEF0D}"/>
          </ac:picMkLst>
        </pc:picChg>
        <pc:picChg chg="add del">
          <ac:chgData name="Hiram Fleitas" userId="e10fcc43-9abd-4aad-af2d-b6bb7d9e18eb" providerId="ADAL" clId="{6863410E-FEC1-4FA7-8D07-406873A35DF6}" dt="2021-10-26T02:27:26.400" v="19" actId="478"/>
          <ac:picMkLst>
            <pc:docMk/>
            <pc:sldMk cId="1387874291" sldId="2147470421"/>
            <ac:picMk id="9" creationId="{B406283F-3F75-4B85-A0F6-DE3FC5AC9D2A}"/>
          </ac:picMkLst>
        </pc:picChg>
        <pc:picChg chg="add del">
          <ac:chgData name="Hiram Fleitas" userId="e10fcc43-9abd-4aad-af2d-b6bb7d9e18eb" providerId="ADAL" clId="{6863410E-FEC1-4FA7-8D07-406873A35DF6}" dt="2021-10-26T02:27:50.075" v="21" actId="478"/>
          <ac:picMkLst>
            <pc:docMk/>
            <pc:sldMk cId="1387874291" sldId="2147470421"/>
            <ac:picMk id="11" creationId="{218436A8-3643-4889-B39E-6F7636131AE2}"/>
          </ac:picMkLst>
        </pc:picChg>
        <pc:picChg chg="add del">
          <ac:chgData name="Hiram Fleitas" userId="e10fcc43-9abd-4aad-af2d-b6bb7d9e18eb" providerId="ADAL" clId="{6863410E-FEC1-4FA7-8D07-406873A35DF6}" dt="2021-10-26T02:28:08.402" v="23" actId="478"/>
          <ac:picMkLst>
            <pc:docMk/>
            <pc:sldMk cId="1387874291" sldId="2147470421"/>
            <ac:picMk id="13" creationId="{BF360EA3-9A7E-4336-AD5E-E7BA92E3907C}"/>
          </ac:picMkLst>
        </pc:picChg>
        <pc:picChg chg="add del">
          <ac:chgData name="Hiram Fleitas" userId="e10fcc43-9abd-4aad-af2d-b6bb7d9e18eb" providerId="ADAL" clId="{6863410E-FEC1-4FA7-8D07-406873A35DF6}" dt="2021-10-26T02:28:16.241" v="25" actId="478"/>
          <ac:picMkLst>
            <pc:docMk/>
            <pc:sldMk cId="1387874291" sldId="2147470421"/>
            <ac:picMk id="15" creationId="{5ABE95D3-6DFB-405D-BF57-7AD12D77B29A}"/>
          </ac:picMkLst>
        </pc:picChg>
        <pc:picChg chg="add del">
          <ac:chgData name="Hiram Fleitas" userId="e10fcc43-9abd-4aad-af2d-b6bb7d9e18eb" providerId="ADAL" clId="{6863410E-FEC1-4FA7-8D07-406873A35DF6}" dt="2021-10-26T02:28:45.394" v="27" actId="478"/>
          <ac:picMkLst>
            <pc:docMk/>
            <pc:sldMk cId="1387874291" sldId="2147470421"/>
            <ac:picMk id="17" creationId="{800C1792-8FEB-4D03-850B-678142390DEF}"/>
          </ac:picMkLst>
        </pc:picChg>
        <pc:picChg chg="add del">
          <ac:chgData name="Hiram Fleitas" userId="e10fcc43-9abd-4aad-af2d-b6bb7d9e18eb" providerId="ADAL" clId="{6863410E-FEC1-4FA7-8D07-406873A35DF6}" dt="2021-10-26T02:28:50.566" v="29" actId="478"/>
          <ac:picMkLst>
            <pc:docMk/>
            <pc:sldMk cId="1387874291" sldId="2147470421"/>
            <ac:picMk id="19" creationId="{35AB01C8-2BEC-4273-B0D9-0C73FF1EF2C3}"/>
          </ac:picMkLst>
        </pc:picChg>
        <pc:picChg chg="add del">
          <ac:chgData name="Hiram Fleitas" userId="e10fcc43-9abd-4aad-af2d-b6bb7d9e18eb" providerId="ADAL" clId="{6863410E-FEC1-4FA7-8D07-406873A35DF6}" dt="2021-10-26T02:29:00.092" v="31" actId="478"/>
          <ac:picMkLst>
            <pc:docMk/>
            <pc:sldMk cId="1387874291" sldId="2147470421"/>
            <ac:picMk id="21" creationId="{C7405E08-0C9C-4F44-9ABC-228F2604DCD3}"/>
          </ac:picMkLst>
        </pc:picChg>
        <pc:picChg chg="add del">
          <ac:chgData name="Hiram Fleitas" userId="e10fcc43-9abd-4aad-af2d-b6bb7d9e18eb" providerId="ADAL" clId="{6863410E-FEC1-4FA7-8D07-406873A35DF6}" dt="2021-10-26T02:29:16.865" v="33" actId="22"/>
          <ac:picMkLst>
            <pc:docMk/>
            <pc:sldMk cId="1387874291" sldId="2147470421"/>
            <ac:picMk id="23" creationId="{41CA4A54-BB5A-442B-951E-AA2125F3E297}"/>
          </ac:picMkLst>
        </pc:picChg>
        <pc:picChg chg="add">
          <ac:chgData name="Hiram Fleitas" userId="e10fcc43-9abd-4aad-af2d-b6bb7d9e18eb" providerId="ADAL" clId="{6863410E-FEC1-4FA7-8D07-406873A35DF6}" dt="2021-10-26T02:29:25.431" v="34" actId="22"/>
          <ac:picMkLst>
            <pc:docMk/>
            <pc:sldMk cId="1387874291" sldId="2147470421"/>
            <ac:picMk id="25" creationId="{66672B1D-2C30-4429-934C-09F175ECF124}"/>
          </ac:picMkLst>
        </pc:picChg>
      </pc:sldChg>
      <pc:sldChg chg="addSp delSp mod">
        <pc:chgData name="Hiram Fleitas" userId="e10fcc43-9abd-4aad-af2d-b6bb7d9e18eb" providerId="ADAL" clId="{6863410E-FEC1-4FA7-8D07-406873A35DF6}" dt="2021-10-26T02:06:19.275" v="7" actId="22"/>
        <pc:sldMkLst>
          <pc:docMk/>
          <pc:sldMk cId="1812784872" sldId="2147470428"/>
        </pc:sldMkLst>
        <pc:picChg chg="add del">
          <ac:chgData name="Hiram Fleitas" userId="e10fcc43-9abd-4aad-af2d-b6bb7d9e18eb" providerId="ADAL" clId="{6863410E-FEC1-4FA7-8D07-406873A35DF6}" dt="2021-10-26T02:05:58.675" v="4" actId="478"/>
          <ac:picMkLst>
            <pc:docMk/>
            <pc:sldMk cId="1812784872" sldId="2147470428"/>
            <ac:picMk id="3" creationId="{F85988E7-853B-468F-9DF1-B14D201B1890}"/>
          </ac:picMkLst>
        </pc:picChg>
        <pc:picChg chg="add del">
          <ac:chgData name="Hiram Fleitas" userId="e10fcc43-9abd-4aad-af2d-b6bb7d9e18eb" providerId="ADAL" clId="{6863410E-FEC1-4FA7-8D07-406873A35DF6}" dt="2021-10-26T02:06:18.707" v="6" actId="478"/>
          <ac:picMkLst>
            <pc:docMk/>
            <pc:sldMk cId="1812784872" sldId="2147470428"/>
            <ac:picMk id="5" creationId="{3FEDB7B6-5768-4DA6-B357-C81D812BE17C}"/>
          </ac:picMkLst>
        </pc:picChg>
        <pc:picChg chg="add">
          <ac:chgData name="Hiram Fleitas" userId="e10fcc43-9abd-4aad-af2d-b6bb7d9e18eb" providerId="ADAL" clId="{6863410E-FEC1-4FA7-8D07-406873A35DF6}" dt="2021-10-26T02:06:19.275" v="7" actId="22"/>
          <ac:picMkLst>
            <pc:docMk/>
            <pc:sldMk cId="1812784872" sldId="2147470428"/>
            <ac:picMk id="7" creationId="{58347580-B1F1-4194-B3C7-866EE8CF16E9}"/>
          </ac:picMkLst>
        </pc:picChg>
        <pc:picChg chg="add del">
          <ac:chgData name="Hiram Fleitas" userId="e10fcc43-9abd-4aad-af2d-b6bb7d9e18eb" providerId="ADAL" clId="{6863410E-FEC1-4FA7-8D07-406873A35DF6}" dt="2021-10-26T02:05:43.259" v="2" actId="478"/>
          <ac:picMkLst>
            <pc:docMk/>
            <pc:sldMk cId="1812784872" sldId="2147470428"/>
            <ac:picMk id="23" creationId="{D6EBA718-65E0-47F4-A817-EF92765E05A3}"/>
          </ac:picMkLst>
        </pc:picChg>
      </pc:sldChg>
      <pc:sldChg chg="addSp delSp mod">
        <pc:chgData name="Hiram Fleitas" userId="e10fcc43-9abd-4aad-af2d-b6bb7d9e18eb" providerId="ADAL" clId="{6863410E-FEC1-4FA7-8D07-406873A35DF6}" dt="2021-10-26T02:30:23.948" v="35" actId="22"/>
        <pc:sldMkLst>
          <pc:docMk/>
          <pc:sldMk cId="4018258856" sldId="2147470431"/>
        </pc:sldMkLst>
        <pc:picChg chg="add del">
          <ac:chgData name="Hiram Fleitas" userId="e10fcc43-9abd-4aad-af2d-b6bb7d9e18eb" providerId="ADAL" clId="{6863410E-FEC1-4FA7-8D07-406873A35DF6}" dt="2021-10-26T02:23:38.036" v="12" actId="22"/>
          <ac:picMkLst>
            <pc:docMk/>
            <pc:sldMk cId="4018258856" sldId="2147470431"/>
            <ac:picMk id="3" creationId="{04720A3F-6FD3-499C-B8CA-06606ACECA34}"/>
          </ac:picMkLst>
        </pc:picChg>
        <pc:picChg chg="add">
          <ac:chgData name="Hiram Fleitas" userId="e10fcc43-9abd-4aad-af2d-b6bb7d9e18eb" providerId="ADAL" clId="{6863410E-FEC1-4FA7-8D07-406873A35DF6}" dt="2021-10-26T02:30:23.948" v="35" actId="22"/>
          <ac:picMkLst>
            <pc:docMk/>
            <pc:sldMk cId="4018258856" sldId="2147470431"/>
            <ac:picMk id="5" creationId="{3D09DD35-00FC-4142-BC39-A9B32B1CB26B}"/>
          </ac:picMkLst>
        </pc:picChg>
      </pc:sldChg>
      <pc:sldChg chg="addSp mod">
        <pc:chgData name="Hiram Fleitas" userId="e10fcc43-9abd-4aad-af2d-b6bb7d9e18eb" providerId="ADAL" clId="{6863410E-FEC1-4FA7-8D07-406873A35DF6}" dt="2021-10-26T02:33:05.452" v="41" actId="22"/>
        <pc:sldMkLst>
          <pc:docMk/>
          <pc:sldMk cId="1485800518" sldId="2147470432"/>
        </pc:sldMkLst>
        <pc:picChg chg="add">
          <ac:chgData name="Hiram Fleitas" userId="e10fcc43-9abd-4aad-af2d-b6bb7d9e18eb" providerId="ADAL" clId="{6863410E-FEC1-4FA7-8D07-406873A35DF6}" dt="2021-10-26T02:33:05.452" v="41" actId="22"/>
          <ac:picMkLst>
            <pc:docMk/>
            <pc:sldMk cId="1485800518" sldId="2147470432"/>
            <ac:picMk id="3" creationId="{C1F2B4AE-4BEB-4203-ABB1-51AC31211995}"/>
          </ac:picMkLst>
        </pc:picChg>
      </pc:sldChg>
      <pc:sldChg chg="addSp add mod">
        <pc:chgData name="Hiram Fleitas" userId="e10fcc43-9abd-4aad-af2d-b6bb7d9e18eb" providerId="ADAL" clId="{6863410E-FEC1-4FA7-8D07-406873A35DF6}" dt="2021-10-26T02:33:22.532" v="42" actId="22"/>
        <pc:sldMkLst>
          <pc:docMk/>
          <pc:sldMk cId="1085478107" sldId="2147470434"/>
        </pc:sldMkLst>
        <pc:picChg chg="add">
          <ac:chgData name="Hiram Fleitas" userId="e10fcc43-9abd-4aad-af2d-b6bb7d9e18eb" providerId="ADAL" clId="{6863410E-FEC1-4FA7-8D07-406873A35DF6}" dt="2021-10-26T02:33:22.532" v="42" actId="22"/>
          <ac:picMkLst>
            <pc:docMk/>
            <pc:sldMk cId="1085478107" sldId="2147470434"/>
            <ac:picMk id="3" creationId="{FA720FFD-4887-4ABE-A914-6F90EC760077}"/>
          </ac:picMkLst>
        </pc:picChg>
      </pc:sldChg>
      <pc:sldChg chg="addSp add mod">
        <pc:chgData name="Hiram Fleitas" userId="e10fcc43-9abd-4aad-af2d-b6bb7d9e18eb" providerId="ADAL" clId="{6863410E-FEC1-4FA7-8D07-406873A35DF6}" dt="2021-10-26T02:37:31.239" v="53" actId="22"/>
        <pc:sldMkLst>
          <pc:docMk/>
          <pc:sldMk cId="2691783456" sldId="2147470435"/>
        </pc:sldMkLst>
        <pc:picChg chg="add">
          <ac:chgData name="Hiram Fleitas" userId="e10fcc43-9abd-4aad-af2d-b6bb7d9e18eb" providerId="ADAL" clId="{6863410E-FEC1-4FA7-8D07-406873A35DF6}" dt="2021-10-26T02:37:31.239" v="53" actId="22"/>
          <ac:picMkLst>
            <pc:docMk/>
            <pc:sldMk cId="2691783456" sldId="2147470435"/>
            <ac:picMk id="3" creationId="{DD56D177-AE6A-4517-B639-742B0D3CA329}"/>
          </ac:picMkLst>
        </pc:picChg>
      </pc:sldChg>
      <pc:sldChg chg="add">
        <pc:chgData name="Hiram Fleitas" userId="e10fcc43-9abd-4aad-af2d-b6bb7d9e18eb" providerId="ADAL" clId="{6863410E-FEC1-4FA7-8D07-406873A35DF6}" dt="2021-10-26T02:32:15.806" v="38" actId="2890"/>
        <pc:sldMkLst>
          <pc:docMk/>
          <pc:sldMk cId="2598030115" sldId="2147470436"/>
        </pc:sldMkLst>
      </pc:sldChg>
      <pc:sldChg chg="addSp add del mod">
        <pc:chgData name="Hiram Fleitas" userId="e10fcc43-9abd-4aad-af2d-b6bb7d9e18eb" providerId="ADAL" clId="{6863410E-FEC1-4FA7-8D07-406873A35DF6}" dt="2021-10-26T02:33:52.021" v="52" actId="47"/>
        <pc:sldMkLst>
          <pc:docMk/>
          <pc:sldMk cId="1412381605" sldId="2147470437"/>
        </pc:sldMkLst>
        <pc:picChg chg="add">
          <ac:chgData name="Hiram Fleitas" userId="e10fcc43-9abd-4aad-af2d-b6bb7d9e18eb" providerId="ADAL" clId="{6863410E-FEC1-4FA7-8D07-406873A35DF6}" dt="2021-10-26T02:32:19.123" v="40" actId="22"/>
          <ac:picMkLst>
            <pc:docMk/>
            <pc:sldMk cId="1412381605" sldId="2147470437"/>
            <ac:picMk id="3" creationId="{73F3E40B-9F1B-4762-9D05-499A605443E7}"/>
          </ac:picMkLst>
        </pc:picChg>
      </pc:sldChg>
      <pc:sldChg chg="add">
        <pc:chgData name="Hiram Fleitas" userId="e10fcc43-9abd-4aad-af2d-b6bb7d9e18eb" providerId="ADAL" clId="{6863410E-FEC1-4FA7-8D07-406873A35DF6}" dt="2021-10-26T02:33:26.873" v="43" actId="2890"/>
        <pc:sldMkLst>
          <pc:docMk/>
          <pc:sldMk cId="2823535568" sldId="2147470438"/>
        </pc:sldMkLst>
      </pc:sldChg>
      <pc:sldChg chg="add">
        <pc:chgData name="Hiram Fleitas" userId="e10fcc43-9abd-4aad-af2d-b6bb7d9e18eb" providerId="ADAL" clId="{6863410E-FEC1-4FA7-8D07-406873A35DF6}" dt="2021-10-26T02:33:27.997" v="44" actId="2890"/>
        <pc:sldMkLst>
          <pc:docMk/>
          <pc:sldMk cId="2147964450" sldId="2147470439"/>
        </pc:sldMkLst>
      </pc:sldChg>
      <pc:sldChg chg="add">
        <pc:chgData name="Hiram Fleitas" userId="e10fcc43-9abd-4aad-af2d-b6bb7d9e18eb" providerId="ADAL" clId="{6863410E-FEC1-4FA7-8D07-406873A35DF6}" dt="2021-10-26T02:33:28.129" v="45" actId="2890"/>
        <pc:sldMkLst>
          <pc:docMk/>
          <pc:sldMk cId="1120750697" sldId="2147470440"/>
        </pc:sldMkLst>
      </pc:sldChg>
      <pc:sldChg chg="add">
        <pc:chgData name="Hiram Fleitas" userId="e10fcc43-9abd-4aad-af2d-b6bb7d9e18eb" providerId="ADAL" clId="{6863410E-FEC1-4FA7-8D07-406873A35DF6}" dt="2021-10-26T02:33:28.300" v="46" actId="2890"/>
        <pc:sldMkLst>
          <pc:docMk/>
          <pc:sldMk cId="1303767395" sldId="2147470441"/>
        </pc:sldMkLst>
      </pc:sldChg>
      <pc:sldChg chg="add">
        <pc:chgData name="Hiram Fleitas" userId="e10fcc43-9abd-4aad-af2d-b6bb7d9e18eb" providerId="ADAL" clId="{6863410E-FEC1-4FA7-8D07-406873A35DF6}" dt="2021-10-26T02:33:28.439" v="47" actId="2890"/>
        <pc:sldMkLst>
          <pc:docMk/>
          <pc:sldMk cId="2946886467" sldId="214747044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4EC8F3-BCC0-408A-B79A-76C08D5408C4}" type="datetimeFigureOut">
              <a:rPr lang="en-US" smtClean="0"/>
              <a:t>10/25/2021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39F85A-49A2-42E6-8AAC-E7B08E4669EF}" type="slidenum">
              <a:rPr lang="en-US" smtClean="0"/>
              <a:t>‹#›</a:t>
            </a:fld>
            <a:endParaRPr lang="en-US"/>
          </a:p>
        </p:txBody>
      </p:sp>
    </p:spTree>
    <p:extLst>
      <p:ext uri="{BB962C8B-B14F-4D97-AF65-F5344CB8AC3E}">
        <p14:creationId xmlns:p14="http://schemas.microsoft.com/office/powerpoint/2010/main" val="1855487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39F85A-49A2-42E6-8AAC-E7B08E4669EF}" type="slidenum">
              <a:rPr lang="en-US" smtClean="0"/>
              <a:t>1</a:t>
            </a:fld>
            <a:endParaRPr lang="en-US"/>
          </a:p>
        </p:txBody>
      </p:sp>
    </p:spTree>
    <p:extLst>
      <p:ext uri="{BB962C8B-B14F-4D97-AF65-F5344CB8AC3E}">
        <p14:creationId xmlns:p14="http://schemas.microsoft.com/office/powerpoint/2010/main" val="1755543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https://youtu.be/8-mdnw_L91Y </a:t>
            </a:r>
          </a:p>
          <a:p>
            <a:endParaRPr lang="en-US" dirty="0"/>
          </a:p>
          <a:p>
            <a:r>
              <a:rPr lang="en-US" dirty="0"/>
              <a:t>INTERNAL: </a:t>
            </a:r>
          </a:p>
          <a:p>
            <a:r>
              <a:rPr lang="en-US" dirty="0"/>
              <a:t>https://microsoft.sharepoint.com/:p:/r/teams/DataAIInsider70/_layouts/15/doc2.aspx?sourcedoc=%7B4B387D17-781C-4C20-9338-0EC74B605279%7D&amp;file=Introduction%20to%20Apache%20Spark%20on%20Synapse.pptx&amp;action=edit&amp;mobileredirect=true&amp;DefaultItemOpen=1&amp;cid=3c6e3b45-cefa-4c0d-ae4e-69c9e48a454b</a:t>
            </a:r>
          </a:p>
          <a:p>
            <a:endParaRPr lang="en-US" dirty="0"/>
          </a:p>
          <a:p>
            <a:endParaRPr lang="en-US" dirty="0"/>
          </a:p>
          <a:p>
            <a:r>
              <a:rPr lang="en-US" dirty="0"/>
              <a:t>Delta is a specific format. If know some of the challenges when dealing with GPDR and updates in big data systems. Its incredibly hard to do, its even harder to do well and in a consistent way that auditors will sign off on. </a:t>
            </a:r>
          </a:p>
          <a:p>
            <a:endParaRPr lang="en-US" dirty="0"/>
          </a:p>
          <a:p>
            <a:r>
              <a:rPr lang="en-US" dirty="0"/>
              <a:t>Databricks introduced this format which is based on parquet which is the default format for the lake these days, and actually spark’s default format although it’s switching to delta now.</a:t>
            </a:r>
          </a:p>
          <a:p>
            <a:endParaRPr lang="en-US" dirty="0"/>
          </a:p>
          <a:p>
            <a:r>
              <a:rPr lang="en-US" dirty="0"/>
              <a:t>Delta gives you basic transactional capabilities over the top of parquet, so the transactions are tracked and the transactions are applied.</a:t>
            </a:r>
          </a:p>
          <a:p>
            <a:endParaRPr lang="en-US" dirty="0"/>
          </a:p>
          <a:p>
            <a:r>
              <a:rPr lang="en-US" dirty="0"/>
              <a:t>One of the most important features is time travel (</a:t>
            </a:r>
            <a:r>
              <a:rPr lang="en-US" dirty="0" err="1"/>
              <a:t>ie</a:t>
            </a:r>
            <a:r>
              <a:rPr lang="en-US" dirty="0"/>
              <a:t>. </a:t>
            </a:r>
            <a:r>
              <a:rPr lang="en-US" dirty="0" err="1"/>
              <a:t>versionAsOf</a:t>
            </a:r>
            <a:r>
              <a:rPr lang="en-US" dirty="0"/>
              <a:t>), you can ask for the dataset by time or by transaction id. </a:t>
            </a:r>
          </a:p>
        </p:txBody>
      </p:sp>
      <p:sp>
        <p:nvSpPr>
          <p:cNvPr id="4" name="Slide Number Placeholder 3"/>
          <p:cNvSpPr>
            <a:spLocks noGrp="1"/>
          </p:cNvSpPr>
          <p:nvPr>
            <p:ph type="sldNum" sz="quarter" idx="5"/>
          </p:nvPr>
        </p:nvSpPr>
        <p:spPr/>
        <p:txBody>
          <a:bodyPr/>
          <a:lstStyle/>
          <a:p>
            <a:fld id="{8639F85A-49A2-42E6-8AAC-E7B08E4669EF}" type="slidenum">
              <a:rPr lang="en-US" smtClean="0"/>
              <a:t>6</a:t>
            </a:fld>
            <a:endParaRPr lang="en-US"/>
          </a:p>
        </p:txBody>
      </p:sp>
    </p:spTree>
    <p:extLst>
      <p:ext uri="{BB962C8B-B14F-4D97-AF65-F5344CB8AC3E}">
        <p14:creationId xmlns:p14="http://schemas.microsoft.com/office/powerpoint/2010/main" val="478661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tags" Target="../tags/tag2.xml"/><Relationship Id="rId4" Type="http://schemas.openxmlformats.org/officeDocument/2006/relationships/image" Target="../media/image1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5843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973DBCA0-B147-4DE9-8039-32225BC93D63}"/>
              </a:ext>
            </a:extLst>
          </p:cNvPr>
          <p:cNvSpPr>
            <a:spLocks noGrp="1"/>
          </p:cNvSpPr>
          <p:nvPr>
            <p:ph sz="quarter" idx="16"/>
          </p:nvPr>
        </p:nvSpPr>
        <p:spPr>
          <a:xfrm>
            <a:off x="2743200" y="3898900"/>
            <a:ext cx="5486400" cy="221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2418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97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163704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09850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61414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2650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7961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6103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925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917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44214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93B32-C6FE-4A9F-81AF-828B9790D6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28414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9803800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1011198"/>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173729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545662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07669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3881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93331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1205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51343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481695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002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58072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9532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2206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2633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92166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608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7421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0291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55434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802343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49777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5576711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7666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9734526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016621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053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731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66331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5909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60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381647-ED63-4692-9669-C1E0E555C464}"/>
              </a:ext>
            </a:extLst>
          </p:cNvPr>
          <p:cNvSpPr>
            <a:spLocks noGrp="1"/>
          </p:cNvSpPr>
          <p:nvPr>
            <p:ph type="title" hasCustomPrompt="1"/>
          </p:nvPr>
        </p:nvSpPr>
        <p:spPr>
          <a:xfrm>
            <a:off x="269240" y="289511"/>
            <a:ext cx="11655840" cy="899665"/>
          </a:xfrm>
        </p:spPr>
        <p:txBody>
          <a:bodyPr/>
          <a:lstStyle>
            <a:lvl1pPr>
              <a:defRPr/>
            </a:lvl1pPr>
          </a:lstStyle>
          <a:p>
            <a:r>
              <a:rPr lang="en-US"/>
              <a:t>Compute options for all types of apps</a:t>
            </a:r>
          </a:p>
        </p:txBody>
      </p:sp>
    </p:spTree>
    <p:extLst>
      <p:ext uri="{BB962C8B-B14F-4D97-AF65-F5344CB8AC3E}">
        <p14:creationId xmlns:p14="http://schemas.microsoft.com/office/powerpoint/2010/main" val="350944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1564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4155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317918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52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84191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39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462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635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850537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26027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Blue">
    <p:bg bwMode="ltGray">
      <p:bgPr>
        <a:solidFill>
          <a:srgbClr val="0070C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1460915451"/>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10/25/2021</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274945610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198894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4" indent="0">
              <a:buNone/>
              <a:defRPr/>
            </a:lvl3pPr>
            <a:lvl4pPr marL="448027" indent="0">
              <a:buNone/>
              <a:defRPr/>
            </a:lvl4pPr>
            <a:lvl5pPr marL="6720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00741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303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9107CD-C50C-4687-B184-C8ACC0E5F401}"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FC471-17B4-4426-B621-96D25E8A86D4}" type="slidenum">
              <a:rPr lang="en-US" smtClean="0"/>
              <a:t>‹#›</a:t>
            </a:fld>
            <a:endParaRPr lang="en-US"/>
          </a:p>
        </p:txBody>
      </p:sp>
    </p:spTree>
    <p:extLst>
      <p:ext uri="{BB962C8B-B14F-4D97-AF65-F5344CB8AC3E}">
        <p14:creationId xmlns:p14="http://schemas.microsoft.com/office/powerpoint/2010/main" val="31413093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934085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16" name="Text Placeholder 9">
            <a:extLst>
              <a:ext uri="{FF2B5EF4-FFF2-40B4-BE49-F238E27FC236}">
                <a16:creationId xmlns:a16="http://schemas.microsoft.com/office/drawing/2014/main" id="{1B537D15-0B0E-8C48-BC99-B9C65C238E15}"/>
              </a:ext>
            </a:extLst>
          </p:cNvPr>
          <p:cNvSpPr>
            <a:spLocks noGrp="1"/>
          </p:cNvSpPr>
          <p:nvPr>
            <p:ph type="body" sz="quarter" idx="14"/>
          </p:nvPr>
        </p:nvSpPr>
        <p:spPr>
          <a:xfrm>
            <a:off x="342900" y="1762369"/>
            <a:ext cx="564642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CEA0D141-E012-364F-A65A-BCE7FEB20A9F}"/>
              </a:ext>
            </a:extLst>
          </p:cNvPr>
          <p:cNvSpPr>
            <a:spLocks noGrp="1"/>
          </p:cNvSpPr>
          <p:nvPr>
            <p:ph type="body" sz="quarter" idx="15"/>
          </p:nvPr>
        </p:nvSpPr>
        <p:spPr>
          <a:xfrm>
            <a:off x="6278880" y="1762369"/>
            <a:ext cx="564642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0">
            <a:extLst>
              <a:ext uri="{FF2B5EF4-FFF2-40B4-BE49-F238E27FC236}">
                <a16:creationId xmlns:a16="http://schemas.microsoft.com/office/drawing/2014/main" id="{1DC0CF16-EB22-483A-8570-313A6F7704F5}"/>
              </a:ext>
            </a:extLst>
          </p:cNvPr>
          <p:cNvSpPr>
            <a:spLocks noGrp="1"/>
          </p:cNvSpPr>
          <p:nvPr>
            <p:ph type="title"/>
          </p:nvPr>
        </p:nvSpPr>
        <p:spPr>
          <a:xfrm>
            <a:off x="342901" y="278153"/>
            <a:ext cx="11582400" cy="854156"/>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842394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1631155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subtitle">
    <p:bg>
      <p:bgRef idx="1001">
        <a:schemeClr val="bg1"/>
      </p:bgRef>
    </p:bg>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5043"/>
            <a:ext cx="11021125" cy="310863"/>
          </a:xfrm>
        </p:spPr>
        <p:txBody>
          <a:bodyPr/>
          <a:lstStyle>
            <a:lvl1pPr marL="0" indent="0" algn="l">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itle 3">
            <a:extLst>
              <a:ext uri="{FF2B5EF4-FFF2-40B4-BE49-F238E27FC236}">
                <a16:creationId xmlns:a16="http://schemas.microsoft.com/office/drawing/2014/main" id="{0F135F95-0CE8-41D3-81C5-535ACDB702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9760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77864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025650"/>
            <a:ext cx="6392863" cy="4243388"/>
          </a:xfrm>
        </p:spPr>
        <p:txBody>
          <a:bodyPr/>
          <a:lstStyle>
            <a:lvl1pPr marL="0" indent="0">
              <a:spcBef>
                <a:spcPts val="800"/>
              </a:spcBef>
              <a:buNone/>
              <a:defRPr sz="2000">
                <a:latin typeface="+mj-lt"/>
              </a:defRPr>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C1204E-D1D0-4D38-AACE-B86BF5A2D797}"/>
              </a:ext>
            </a:extLst>
          </p:cNvPr>
          <p:cNvSpPr>
            <a:spLocks noGrp="1"/>
          </p:cNvSpPr>
          <p:nvPr>
            <p:ph sz="quarter" idx="13"/>
          </p:nvPr>
        </p:nvSpPr>
        <p:spPr>
          <a:xfrm>
            <a:off x="6586538" y="1457325"/>
            <a:ext cx="2843212" cy="971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6780C0D4-0210-4318-9EB1-FD166F8A54BD}"/>
              </a:ext>
            </a:extLst>
          </p:cNvPr>
          <p:cNvSpPr>
            <a:spLocks noGrp="1"/>
          </p:cNvSpPr>
          <p:nvPr>
            <p:ph sz="quarter" idx="14"/>
          </p:nvPr>
        </p:nvSpPr>
        <p:spPr>
          <a:xfrm>
            <a:off x="7658100" y="3157538"/>
            <a:ext cx="2343150" cy="1700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F531FBD-3C9A-4783-AD50-ADADA8957E75}"/>
              </a:ext>
            </a:extLst>
          </p:cNvPr>
          <p:cNvSpPr>
            <a:spLocks noGrp="1"/>
          </p:cNvSpPr>
          <p:nvPr>
            <p:ph sz="quarter" idx="15"/>
          </p:nvPr>
        </p:nvSpPr>
        <p:spPr>
          <a:xfrm>
            <a:off x="9245600" y="682625"/>
            <a:ext cx="1871663" cy="66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991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image" Target="../media/image1.emf"/><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image" Target="../media/image9.emf"/><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theme" Target="../theme/theme3.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800968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677289169"/>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6955091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bit.ly/sql1021"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aka.ms/hiram"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aka.ms/azuresynaps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docs.microsoft.com/azure/synapse-analytics/spark/apache-spark-overview"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azure/synapse-analytics/spark/apache-spark-what-is-delta-lake#key-featur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fleitas/synapsedelta/blob/main/notebook/DeltaChanges3.json"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FF784F-FE7E-4E73-A868-DC5B51B93BD8}"/>
              </a:ext>
            </a:extLst>
          </p:cNvPr>
          <p:cNvSpPr>
            <a:spLocks noGrp="1"/>
          </p:cNvSpPr>
          <p:nvPr>
            <p:ph type="title"/>
          </p:nvPr>
        </p:nvSpPr>
        <p:spPr>
          <a:xfrm>
            <a:off x="584200" y="2979778"/>
            <a:ext cx="9144000" cy="553998"/>
          </a:xfrm>
        </p:spPr>
        <p:txBody>
          <a:bodyPr/>
          <a:lstStyle/>
          <a:p>
            <a:r>
              <a:rPr lang="en-US" dirty="0"/>
              <a:t>Azure Synapse</a:t>
            </a:r>
          </a:p>
        </p:txBody>
      </p:sp>
      <p:sp>
        <p:nvSpPr>
          <p:cNvPr id="7" name="Text Placeholder 6">
            <a:extLst>
              <a:ext uri="{FF2B5EF4-FFF2-40B4-BE49-F238E27FC236}">
                <a16:creationId xmlns:a16="http://schemas.microsoft.com/office/drawing/2014/main" id="{430F3E74-B43F-497F-9B4C-CBA7B06BE92E}"/>
              </a:ext>
            </a:extLst>
          </p:cNvPr>
          <p:cNvSpPr>
            <a:spLocks noGrp="1"/>
          </p:cNvSpPr>
          <p:nvPr>
            <p:ph type="body" sz="quarter" idx="12"/>
          </p:nvPr>
        </p:nvSpPr>
        <p:spPr>
          <a:xfrm>
            <a:off x="584200" y="3962400"/>
            <a:ext cx="9144000" cy="369332"/>
          </a:xfrm>
        </p:spPr>
        <p:txBody>
          <a:bodyPr/>
          <a:lstStyle/>
          <a:p>
            <a:r>
              <a:rPr lang="en-US" sz="2400" dirty="0"/>
              <a:t>Delta Lake - Spark, Serverless, SQL Pools &amp; Beyond</a:t>
            </a:r>
            <a:endParaRPr lang="en-US" dirty="0"/>
          </a:p>
        </p:txBody>
      </p:sp>
      <p:sp>
        <p:nvSpPr>
          <p:cNvPr id="4" name="Text Placeholder 6">
            <a:extLst>
              <a:ext uri="{FF2B5EF4-FFF2-40B4-BE49-F238E27FC236}">
                <a16:creationId xmlns:a16="http://schemas.microsoft.com/office/drawing/2014/main" id="{10D8596E-12D1-4528-95FC-E829B5449A26}"/>
              </a:ext>
            </a:extLst>
          </p:cNvPr>
          <p:cNvSpPr txBox="1">
            <a:spLocks/>
          </p:cNvSpPr>
          <p:nvPr/>
        </p:nvSpPr>
        <p:spPr>
          <a:xfrm>
            <a:off x="584200" y="5334001"/>
            <a:ext cx="9144000" cy="43088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Hiram Fleitas</a:t>
            </a:r>
          </a:p>
          <a:p>
            <a:r>
              <a:rPr lang="en-US" sz="1200" dirty="0"/>
              <a:t>Senior Customer Engineer, Data &amp; AI</a:t>
            </a:r>
          </a:p>
        </p:txBody>
      </p:sp>
      <p:pic>
        <p:nvPicPr>
          <p:cNvPr id="3074" name="Picture 2" descr="Icon&#10;&#10;Description automatically generated">
            <a:extLst>
              <a:ext uri="{FF2B5EF4-FFF2-40B4-BE49-F238E27FC236}">
                <a16:creationId xmlns:a16="http://schemas.microsoft.com/office/drawing/2014/main" id="{8BDC46B0-7FCB-4F91-ABDF-331EE639BB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887" y="2880539"/>
            <a:ext cx="752475" cy="752475"/>
          </a:xfrm>
          <a:prstGeom prst="rect">
            <a:avLst/>
          </a:prstGeom>
          <a:noFill/>
        </p:spPr>
      </p:pic>
      <p:pic>
        <p:nvPicPr>
          <p:cNvPr id="3075" name="Picture 3">
            <a:extLst>
              <a:ext uri="{FF2B5EF4-FFF2-40B4-BE49-F238E27FC236}">
                <a16:creationId xmlns:a16="http://schemas.microsoft.com/office/drawing/2014/main" id="{B21AFE46-2668-4664-9817-7F3B6FE92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562" y="2669619"/>
            <a:ext cx="3343275" cy="3324226"/>
          </a:xfrm>
          <a:prstGeom prst="rect">
            <a:avLst/>
          </a:prstGeom>
          <a:noFill/>
        </p:spPr>
      </p:pic>
    </p:spTree>
    <p:extLst>
      <p:ext uri="{BB962C8B-B14F-4D97-AF65-F5344CB8AC3E}">
        <p14:creationId xmlns:p14="http://schemas.microsoft.com/office/powerpoint/2010/main" val="376585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0E0FD2-1AC3-45C7-83E6-3F829C40AAAF}"/>
              </a:ext>
            </a:extLst>
          </p:cNvPr>
          <p:cNvPicPr>
            <a:picLocks noChangeAspect="1"/>
          </p:cNvPicPr>
          <p:nvPr/>
        </p:nvPicPr>
        <p:blipFill>
          <a:blip r:embed="rId2"/>
          <a:stretch>
            <a:fillRect/>
          </a:stretch>
        </p:blipFill>
        <p:spPr>
          <a:xfrm>
            <a:off x="0" y="3751"/>
            <a:ext cx="12192000" cy="6850498"/>
          </a:xfrm>
          <a:prstGeom prst="rect">
            <a:avLst/>
          </a:prstGeom>
        </p:spPr>
      </p:pic>
    </p:spTree>
    <p:extLst>
      <p:ext uri="{BB962C8B-B14F-4D97-AF65-F5344CB8AC3E}">
        <p14:creationId xmlns:p14="http://schemas.microsoft.com/office/powerpoint/2010/main" val="23073909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8DCA67-EDC2-4881-A480-31702269DB6D}"/>
              </a:ext>
            </a:extLst>
          </p:cNvPr>
          <p:cNvPicPr>
            <a:picLocks noChangeAspect="1"/>
          </p:cNvPicPr>
          <p:nvPr/>
        </p:nvPicPr>
        <p:blipFill>
          <a:blip r:embed="rId2"/>
          <a:stretch>
            <a:fillRect/>
          </a:stretch>
        </p:blipFill>
        <p:spPr>
          <a:xfrm>
            <a:off x="0" y="3751"/>
            <a:ext cx="12192000" cy="6850498"/>
          </a:xfrm>
          <a:prstGeom prst="rect">
            <a:avLst/>
          </a:prstGeom>
        </p:spPr>
      </p:pic>
    </p:spTree>
    <p:extLst>
      <p:ext uri="{BB962C8B-B14F-4D97-AF65-F5344CB8AC3E}">
        <p14:creationId xmlns:p14="http://schemas.microsoft.com/office/powerpoint/2010/main" val="17780131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DDD472-EA79-4A81-A374-166AC5042E4E}"/>
              </a:ext>
            </a:extLst>
          </p:cNvPr>
          <p:cNvPicPr>
            <a:picLocks noChangeAspect="1"/>
          </p:cNvPicPr>
          <p:nvPr/>
        </p:nvPicPr>
        <p:blipFill>
          <a:blip r:embed="rId2"/>
          <a:stretch>
            <a:fillRect/>
          </a:stretch>
        </p:blipFill>
        <p:spPr>
          <a:xfrm>
            <a:off x="0" y="3751"/>
            <a:ext cx="12192000" cy="6850498"/>
          </a:xfrm>
          <a:prstGeom prst="rect">
            <a:avLst/>
          </a:prstGeom>
        </p:spPr>
      </p:pic>
    </p:spTree>
    <p:extLst>
      <p:ext uri="{BB962C8B-B14F-4D97-AF65-F5344CB8AC3E}">
        <p14:creationId xmlns:p14="http://schemas.microsoft.com/office/powerpoint/2010/main" val="29165654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2878F-8ECA-4FC7-A595-AF2278176344}"/>
              </a:ext>
            </a:extLst>
          </p:cNvPr>
          <p:cNvPicPr>
            <a:picLocks noChangeAspect="1"/>
          </p:cNvPicPr>
          <p:nvPr/>
        </p:nvPicPr>
        <p:blipFill>
          <a:blip r:embed="rId2"/>
          <a:stretch>
            <a:fillRect/>
          </a:stretch>
        </p:blipFill>
        <p:spPr>
          <a:xfrm>
            <a:off x="0" y="3751"/>
            <a:ext cx="12192000" cy="6850498"/>
          </a:xfrm>
          <a:prstGeom prst="rect">
            <a:avLst/>
          </a:prstGeom>
        </p:spPr>
      </p:pic>
    </p:spTree>
    <p:extLst>
      <p:ext uri="{BB962C8B-B14F-4D97-AF65-F5344CB8AC3E}">
        <p14:creationId xmlns:p14="http://schemas.microsoft.com/office/powerpoint/2010/main" val="17579801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916011-8D77-4B16-88D9-E1BB50419BF1}"/>
              </a:ext>
            </a:extLst>
          </p:cNvPr>
          <p:cNvPicPr>
            <a:picLocks noChangeAspect="1"/>
          </p:cNvPicPr>
          <p:nvPr/>
        </p:nvPicPr>
        <p:blipFill>
          <a:blip r:embed="rId2"/>
          <a:stretch>
            <a:fillRect/>
          </a:stretch>
        </p:blipFill>
        <p:spPr>
          <a:xfrm>
            <a:off x="0" y="3751"/>
            <a:ext cx="12192000" cy="6850498"/>
          </a:xfrm>
          <a:prstGeom prst="rect">
            <a:avLst/>
          </a:prstGeom>
        </p:spPr>
      </p:pic>
    </p:spTree>
    <p:extLst>
      <p:ext uri="{BB962C8B-B14F-4D97-AF65-F5344CB8AC3E}">
        <p14:creationId xmlns:p14="http://schemas.microsoft.com/office/powerpoint/2010/main" val="9298940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7B23FF-A2F6-46AE-B895-4CBE01AB80AE}"/>
              </a:ext>
            </a:extLst>
          </p:cNvPr>
          <p:cNvPicPr>
            <a:picLocks noChangeAspect="1"/>
          </p:cNvPicPr>
          <p:nvPr/>
        </p:nvPicPr>
        <p:blipFill>
          <a:blip r:embed="rId2"/>
          <a:stretch>
            <a:fillRect/>
          </a:stretch>
        </p:blipFill>
        <p:spPr>
          <a:xfrm>
            <a:off x="0" y="3751"/>
            <a:ext cx="12192000" cy="6850498"/>
          </a:xfrm>
          <a:prstGeom prst="rect">
            <a:avLst/>
          </a:prstGeom>
        </p:spPr>
      </p:pic>
    </p:spTree>
    <p:extLst>
      <p:ext uri="{BB962C8B-B14F-4D97-AF65-F5344CB8AC3E}">
        <p14:creationId xmlns:p14="http://schemas.microsoft.com/office/powerpoint/2010/main" val="1382108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53128D-22B3-4D02-B174-BA1E5D659D43}"/>
              </a:ext>
            </a:extLst>
          </p:cNvPr>
          <p:cNvPicPr>
            <a:picLocks noChangeAspect="1"/>
          </p:cNvPicPr>
          <p:nvPr/>
        </p:nvPicPr>
        <p:blipFill>
          <a:blip r:embed="rId2"/>
          <a:stretch>
            <a:fillRect/>
          </a:stretch>
        </p:blipFill>
        <p:spPr>
          <a:xfrm>
            <a:off x="0" y="3751"/>
            <a:ext cx="12192000" cy="6850498"/>
          </a:xfrm>
          <a:prstGeom prst="rect">
            <a:avLst/>
          </a:prstGeom>
        </p:spPr>
      </p:pic>
    </p:spTree>
    <p:extLst>
      <p:ext uri="{BB962C8B-B14F-4D97-AF65-F5344CB8AC3E}">
        <p14:creationId xmlns:p14="http://schemas.microsoft.com/office/powerpoint/2010/main" val="1590108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347580-B1F1-4194-B3C7-866EE8CF16E9}"/>
              </a:ext>
            </a:extLst>
          </p:cNvPr>
          <p:cNvPicPr>
            <a:picLocks noChangeAspect="1"/>
          </p:cNvPicPr>
          <p:nvPr/>
        </p:nvPicPr>
        <p:blipFill>
          <a:blip r:embed="rId2"/>
          <a:stretch>
            <a:fillRect/>
          </a:stretch>
        </p:blipFill>
        <p:spPr>
          <a:xfrm>
            <a:off x="3325" y="0"/>
            <a:ext cx="12185349" cy="6858000"/>
          </a:xfrm>
          <a:prstGeom prst="rect">
            <a:avLst/>
          </a:prstGeom>
        </p:spPr>
      </p:pic>
    </p:spTree>
    <p:extLst>
      <p:ext uri="{BB962C8B-B14F-4D97-AF65-F5344CB8AC3E}">
        <p14:creationId xmlns:p14="http://schemas.microsoft.com/office/powerpoint/2010/main" val="18127848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F9DF00-DBF8-47EC-AA50-0CC349E40505}"/>
              </a:ext>
            </a:extLst>
          </p:cNvPr>
          <p:cNvPicPr>
            <a:picLocks noChangeAspect="1"/>
          </p:cNvPicPr>
          <p:nvPr/>
        </p:nvPicPr>
        <p:blipFill>
          <a:blip r:embed="rId2"/>
          <a:stretch>
            <a:fillRect/>
          </a:stretch>
        </p:blipFill>
        <p:spPr>
          <a:xfrm>
            <a:off x="11876" y="0"/>
            <a:ext cx="12168247" cy="6858000"/>
          </a:xfrm>
          <a:prstGeom prst="rect">
            <a:avLst/>
          </a:prstGeom>
        </p:spPr>
      </p:pic>
    </p:spTree>
    <p:extLst>
      <p:ext uri="{BB962C8B-B14F-4D97-AF65-F5344CB8AC3E}">
        <p14:creationId xmlns:p14="http://schemas.microsoft.com/office/powerpoint/2010/main" val="14035787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6672B1D-2C30-4429-934C-09F175ECF124}"/>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3878742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B42067-CD26-470D-B0A8-EF38E58392E8}"/>
              </a:ext>
            </a:extLst>
          </p:cNvPr>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0" y="-2"/>
            <a:ext cx="4345858" cy="6858000"/>
          </a:xfrm>
          <a:prstGeom prst="rect">
            <a:avLst/>
          </a:prstGeom>
          <a:noFill/>
        </p:spPr>
      </p:pic>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About Me</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5765800" y="2151726"/>
            <a:ext cx="526748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Machine Learning</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Synapse Analytics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Power Platform</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DevOps </a:t>
            </a:r>
          </a:p>
        </p:txBody>
      </p:sp>
      <p:sp>
        <p:nvSpPr>
          <p:cNvPr id="6" name="TextBox 5">
            <a:extLst>
              <a:ext uri="{FF2B5EF4-FFF2-40B4-BE49-F238E27FC236}">
                <a16:creationId xmlns:a16="http://schemas.microsoft.com/office/drawing/2014/main" id="{06E11F39-0250-40A0-9D65-CF3F35BE4BAE}"/>
              </a:ext>
            </a:extLst>
          </p:cNvPr>
          <p:cNvSpPr txBox="1"/>
          <p:nvPr/>
        </p:nvSpPr>
        <p:spPr>
          <a:xfrm>
            <a:off x="305949" y="3428998"/>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aka.ms/hiram</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7931293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09DD35-00FC-4142-BC39-A9B32B1CB26B}"/>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40182588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F2B4AE-4BEB-4203-ABB1-51AC31211995}"/>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4858005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720FFD-4887-4ABE-A914-6F90EC760077}"/>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10854781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56D177-AE6A-4517-B639-742B0D3CA329}"/>
              </a:ext>
            </a:extLst>
          </p:cNvPr>
          <p:cNvPicPr>
            <a:picLocks noChangeAspect="1"/>
          </p:cNvPicPr>
          <p:nvPr/>
        </p:nvPicPr>
        <p:blipFill>
          <a:blip r:embed="rId2"/>
          <a:stretch>
            <a:fillRect/>
          </a:stretch>
        </p:blipFill>
        <p:spPr>
          <a:xfrm>
            <a:off x="4762" y="4762"/>
            <a:ext cx="12182475" cy="6848475"/>
          </a:xfrm>
          <a:prstGeom prst="rect">
            <a:avLst/>
          </a:prstGeom>
        </p:spPr>
      </p:pic>
    </p:spTree>
    <p:extLst>
      <p:ext uri="{BB962C8B-B14F-4D97-AF65-F5344CB8AC3E}">
        <p14:creationId xmlns:p14="http://schemas.microsoft.com/office/powerpoint/2010/main" val="26917834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53556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9644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07506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7673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8864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0301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1A719-61DF-402F-86B2-6B15D129EA9A}"/>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8875A322-B597-4F68-A06E-289512B53DA3}"/>
              </a:ext>
            </a:extLst>
          </p:cNvPr>
          <p:cNvSpPr>
            <a:spLocks noGrp="1"/>
          </p:cNvSpPr>
          <p:nvPr>
            <p:ph sz="quarter" idx="10"/>
          </p:nvPr>
        </p:nvSpPr>
        <p:spPr>
          <a:xfrm>
            <a:off x="584200" y="1435100"/>
            <a:ext cx="11018838" cy="1994392"/>
          </a:xfrm>
        </p:spPr>
        <p:txBody>
          <a:bodyPr/>
          <a:lstStyle/>
          <a:p>
            <a:pPr marL="0" indent="0">
              <a:buNone/>
            </a:pPr>
            <a:r>
              <a:rPr lang="en-US" sz="2400" dirty="0"/>
              <a:t>I have a big data transactional CDC (change data capture) workload in </a:t>
            </a:r>
            <a:r>
              <a:rPr lang="en-US" sz="2400" b="1" dirty="0"/>
              <a:t>delta</a:t>
            </a:r>
            <a:r>
              <a:rPr lang="en-US" sz="2400" dirty="0"/>
              <a:t> format. This is very common in Databricks, but how does it work on </a:t>
            </a:r>
            <a:r>
              <a:rPr lang="en-US" sz="2400" b="1" dirty="0"/>
              <a:t>Synapse</a:t>
            </a:r>
            <a:r>
              <a:rPr lang="en-US" sz="2400" dirty="0"/>
              <a:t>? </a:t>
            </a:r>
          </a:p>
          <a:p>
            <a:pPr marL="0" indent="0">
              <a:buNone/>
            </a:pPr>
            <a:endParaRPr lang="en-US" sz="2400" dirty="0"/>
          </a:p>
          <a:p>
            <a:pPr marL="0" indent="0">
              <a:buNone/>
            </a:pPr>
            <a:r>
              <a:rPr lang="en-US" sz="2400" dirty="0"/>
              <a:t>Why? Because you can and you'd like to host/join/index your data in a static-layer to serve n-Number of queries.</a:t>
            </a:r>
          </a:p>
        </p:txBody>
      </p:sp>
    </p:spTree>
    <p:extLst>
      <p:ext uri="{BB962C8B-B14F-4D97-AF65-F5344CB8AC3E}">
        <p14:creationId xmlns:p14="http://schemas.microsoft.com/office/powerpoint/2010/main" val="384185918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3897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49300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02298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0DEE3C-60FB-4663-AF89-667D3B5E55AF}"/>
              </a:ext>
            </a:extLst>
          </p:cNvPr>
          <p:cNvSpPr/>
          <p:nvPr/>
        </p:nvSpPr>
        <p:spPr bwMode="auto">
          <a:xfrm>
            <a:off x="0" y="0"/>
            <a:ext cx="4345858"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Summary</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603641" y="1536172"/>
            <a:ext cx="3330575" cy="37856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Intro</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Spark</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Serverless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Pipeline</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SQL Pools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Resources</a:t>
            </a:r>
          </a:p>
        </p:txBody>
      </p:sp>
    </p:spTree>
    <p:extLst>
      <p:ext uri="{BB962C8B-B14F-4D97-AF65-F5344CB8AC3E}">
        <p14:creationId xmlns:p14="http://schemas.microsoft.com/office/powerpoint/2010/main" val="14967436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4366-2FE2-4DB2-A3CC-CB32428BF0CF}"/>
              </a:ext>
            </a:extLst>
          </p:cNvPr>
          <p:cNvSpPr>
            <a:spLocks noGrp="1"/>
          </p:cNvSpPr>
          <p:nvPr>
            <p:ph type="title"/>
          </p:nvPr>
        </p:nvSpPr>
        <p:spPr/>
        <p:txBody>
          <a:bodyPr/>
          <a:lstStyle/>
          <a:p>
            <a:r>
              <a:rPr lang="en-US"/>
              <a:t>Resources </a:t>
            </a:r>
            <a:r>
              <a:rPr lang="en-US" dirty="0"/>
              <a:t>&amp;</a:t>
            </a:r>
            <a:r>
              <a:rPr lang="en-US"/>
              <a:t> </a:t>
            </a:r>
            <a:r>
              <a:rPr lang="en-US" dirty="0"/>
              <a:t>Next Steps</a:t>
            </a:r>
          </a:p>
        </p:txBody>
      </p:sp>
      <p:sp>
        <p:nvSpPr>
          <p:cNvPr id="3" name="Content Placeholder 2">
            <a:extLst>
              <a:ext uri="{FF2B5EF4-FFF2-40B4-BE49-F238E27FC236}">
                <a16:creationId xmlns:a16="http://schemas.microsoft.com/office/drawing/2014/main" id="{8C29E0FB-1671-4767-84C7-B772781E7E1A}"/>
              </a:ext>
            </a:extLst>
          </p:cNvPr>
          <p:cNvSpPr>
            <a:spLocks noGrp="1"/>
          </p:cNvSpPr>
          <p:nvPr>
            <p:ph sz="quarter" idx="10"/>
          </p:nvPr>
        </p:nvSpPr>
        <p:spPr>
          <a:xfrm>
            <a:off x="584200" y="1435100"/>
            <a:ext cx="11018838" cy="3262432"/>
          </a:xfrm>
        </p:spPr>
        <p:txBody>
          <a:bodyPr/>
          <a:lstStyle/>
          <a:p>
            <a:pPr marL="457200" indent="-457200">
              <a:buFont typeface="+mj-lt"/>
              <a:buAutoNum type="arabicPeriod"/>
            </a:pPr>
            <a:r>
              <a:rPr lang="en-US" sz="2000" dirty="0">
                <a:solidFill>
                  <a:schemeClr val="accent1"/>
                </a:solidFill>
              </a:rPr>
              <a:t>github.com/hfleitas/synapsedelta</a:t>
            </a:r>
          </a:p>
          <a:p>
            <a:pPr marL="457200" indent="-457200">
              <a:buFont typeface="+mj-lt"/>
              <a:buAutoNum type="arabicPeriod"/>
            </a:pPr>
            <a:r>
              <a:rPr lang="en-US" sz="2000" dirty="0">
                <a:solidFill>
                  <a:schemeClr val="accent1"/>
                </a:solidFill>
              </a:rPr>
              <a:t>dba2o.wordpress.com/2021/10/25/synapse-spark-getting-started</a:t>
            </a:r>
          </a:p>
          <a:p>
            <a:pPr marL="457200" indent="-457200">
              <a:buFont typeface="+mj-lt"/>
              <a:buAutoNum type="arabicPeriod"/>
            </a:pPr>
            <a:r>
              <a:rPr lang="en-US" sz="2000" dirty="0">
                <a:solidFill>
                  <a:schemeClr val="accent1"/>
                </a:solidFill>
              </a:rPr>
              <a:t>github.com/Azure/Test-Drive-Azure-Synapse-with-a-1-click-POC</a:t>
            </a:r>
          </a:p>
          <a:p>
            <a:pPr marL="457200" indent="-457200">
              <a:buFont typeface="+mj-lt"/>
              <a:buAutoNum type="arabicPeriod"/>
            </a:pPr>
            <a:r>
              <a:rPr lang="en-US" sz="2000" dirty="0">
                <a:solidFill>
                  <a:schemeClr val="accent1"/>
                </a:solidFill>
              </a:rPr>
              <a:t>techcommunity.microsoft.com &gt; Blogs &gt; Azure Synapse Analytics</a:t>
            </a:r>
          </a:p>
          <a:p>
            <a:pPr marL="457200" indent="-457200">
              <a:buFont typeface="+mj-lt"/>
              <a:buAutoNum type="arabicPeriod"/>
            </a:pPr>
            <a:r>
              <a:rPr lang="en-US" sz="2000" dirty="0">
                <a:solidFill>
                  <a:schemeClr val="accent1"/>
                </a:solidFill>
              </a:rPr>
              <a:t>docs.microsoft.com/azure/synapse-analytics/spark/</a:t>
            </a:r>
            <a:r>
              <a:rPr lang="en-US" sz="2000" dirty="0" err="1">
                <a:solidFill>
                  <a:schemeClr val="accent1"/>
                </a:solidFill>
              </a:rPr>
              <a:t>apache</a:t>
            </a:r>
            <a:r>
              <a:rPr lang="en-US" sz="2000" dirty="0">
                <a:solidFill>
                  <a:schemeClr val="accent1"/>
                </a:solidFill>
              </a:rPr>
              <a:t>-spark-overview</a:t>
            </a:r>
          </a:p>
          <a:p>
            <a:pPr marL="457200" indent="-457200">
              <a:buFont typeface="+mj-lt"/>
              <a:buAutoNum type="arabicPeriod"/>
            </a:pPr>
            <a:r>
              <a:rPr lang="en-US" sz="2000" dirty="0">
                <a:solidFill>
                  <a:schemeClr val="accent1"/>
                </a:solidFill>
              </a:rPr>
              <a:t>docs.microsoft.com/azure/synapse-analytics/spark/</a:t>
            </a:r>
            <a:r>
              <a:rPr lang="en-US" sz="2000" dirty="0" err="1">
                <a:solidFill>
                  <a:schemeClr val="accent1"/>
                </a:solidFill>
              </a:rPr>
              <a:t>apache</a:t>
            </a:r>
            <a:r>
              <a:rPr lang="en-US" sz="2000" dirty="0">
                <a:solidFill>
                  <a:schemeClr val="accent1"/>
                </a:solidFill>
              </a:rPr>
              <a:t>-spark-what-is-delta-lake</a:t>
            </a:r>
          </a:p>
          <a:p>
            <a:pPr marL="457200" indent="-457200">
              <a:buFont typeface="+mj-lt"/>
              <a:buAutoNum type="arabicPeriod"/>
            </a:pPr>
            <a:r>
              <a:rPr lang="en-US" sz="2000" dirty="0">
                <a:solidFill>
                  <a:schemeClr val="accent1"/>
                </a:solidFill>
              </a:rPr>
              <a:t>docs.microsoft.com/azure/synapse-analytics/spark/synapse-spark-</a:t>
            </a:r>
            <a:r>
              <a:rPr lang="en-US" sz="2000" dirty="0" err="1">
                <a:solidFill>
                  <a:schemeClr val="accent1"/>
                </a:solidFill>
              </a:rPr>
              <a:t>sql</a:t>
            </a:r>
            <a:r>
              <a:rPr lang="en-US" sz="2000" dirty="0">
                <a:solidFill>
                  <a:schemeClr val="accent1"/>
                </a:solidFill>
              </a:rPr>
              <a:t>-pool-import-export</a:t>
            </a:r>
          </a:p>
          <a:p>
            <a:pPr marL="0" indent="0">
              <a:buNone/>
            </a:pPr>
            <a:endParaRPr lang="en-US" sz="2000" dirty="0">
              <a:solidFill>
                <a:schemeClr val="accent1"/>
              </a:solidFill>
            </a:endParaRPr>
          </a:p>
          <a:p>
            <a:endParaRPr lang="en-US" sz="2000" dirty="0">
              <a:solidFill>
                <a:schemeClr val="accent1"/>
              </a:solidFill>
            </a:endParaRPr>
          </a:p>
        </p:txBody>
      </p:sp>
    </p:spTree>
    <p:extLst>
      <p:ext uri="{BB962C8B-B14F-4D97-AF65-F5344CB8AC3E}">
        <p14:creationId xmlns:p14="http://schemas.microsoft.com/office/powerpoint/2010/main" val="425706338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C74B4-073C-460A-9294-A39649D4723A}"/>
              </a:ext>
            </a:extLst>
          </p:cNvPr>
          <p:cNvSpPr>
            <a:spLocks noGrp="1"/>
          </p:cNvSpPr>
          <p:nvPr>
            <p:ph type="title"/>
          </p:nvPr>
        </p:nvSpPr>
        <p:spPr/>
        <p:txBody>
          <a:bodyPr/>
          <a:lstStyle/>
          <a:p>
            <a:pPr algn="ctr"/>
            <a:r>
              <a:rPr lang="en-US" dirty="0"/>
              <a:t>Eval</a:t>
            </a:r>
          </a:p>
        </p:txBody>
      </p:sp>
      <p:sp>
        <p:nvSpPr>
          <p:cNvPr id="6" name="TextBox 5">
            <a:extLst>
              <a:ext uri="{FF2B5EF4-FFF2-40B4-BE49-F238E27FC236}">
                <a16:creationId xmlns:a16="http://schemas.microsoft.com/office/drawing/2014/main" id="{41A6919E-6723-4626-B342-D0BC870AA783}"/>
              </a:ext>
            </a:extLst>
          </p:cNvPr>
          <p:cNvSpPr txBox="1"/>
          <p:nvPr/>
        </p:nvSpPr>
        <p:spPr>
          <a:xfrm>
            <a:off x="909403" y="3421305"/>
            <a:ext cx="10373193" cy="646331"/>
          </a:xfrm>
          <a:prstGeom prst="rect">
            <a:avLst/>
          </a:prstGeom>
          <a:noFill/>
        </p:spPr>
        <p:txBody>
          <a:bodyPr wrap="square">
            <a:spAutoFit/>
          </a:bodyPr>
          <a:lstStyle/>
          <a:p>
            <a:pPr marL="0" marR="0" lvl="0" indent="0" algn="ctr" defTabSz="914367" rtl="0" eaLnBrk="1" fontAlgn="auto" latinLnBrk="0" hangingPunct="1">
              <a:lnSpc>
                <a:spcPct val="100000"/>
              </a:lnSpc>
              <a:spcBef>
                <a:spcPts val="1800"/>
              </a:spcBef>
              <a:spcAft>
                <a:spcPts val="0"/>
              </a:spcAft>
              <a:buClrTx/>
              <a:buSzTx/>
              <a:buFontTx/>
              <a:buNone/>
              <a:tabLst/>
              <a:defRPr/>
            </a:pPr>
            <a:r>
              <a:rPr kumimoji="0" lang="en-US" sz="3600" b="0" i="0" u="none" strike="noStrike" kern="1200" cap="none" spc="0" normalizeH="0" baseline="0" noProof="0" dirty="0">
                <a:ln>
                  <a:noFill/>
                </a:ln>
                <a:solidFill>
                  <a:srgbClr val="000000">
                    <a:lumMod val="50000"/>
                    <a:lumOff val="50000"/>
                  </a:srgbClr>
                </a:solidFill>
                <a:effectLst/>
                <a:uLnTx/>
                <a:uFillTx/>
                <a:latin typeface="Segoe UI Semibold"/>
                <a:ea typeface="+mn-ea"/>
                <a:cs typeface="+mn-cs"/>
              </a:rPr>
              <a:t>Your feedback is appreciated. </a:t>
            </a:r>
            <a:endParaRPr kumimoji="0" lang="en-US" sz="3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Box 6">
            <a:hlinkClick r:id="rId2"/>
            <a:extLst>
              <a:ext uri="{FF2B5EF4-FFF2-40B4-BE49-F238E27FC236}">
                <a16:creationId xmlns:a16="http://schemas.microsoft.com/office/drawing/2014/main" id="{5B0EF115-8732-45FE-8B46-188FF60AF468}"/>
              </a:ext>
            </a:extLst>
          </p:cNvPr>
          <p:cNvSpPr txBox="1"/>
          <p:nvPr/>
        </p:nvSpPr>
        <p:spPr>
          <a:xfrm>
            <a:off x="4181473" y="2774974"/>
            <a:ext cx="3829052" cy="646331"/>
          </a:xfrm>
          <a:prstGeom prst="rect">
            <a:avLst/>
          </a:prstGeom>
          <a:noFill/>
        </p:spPr>
        <p:txBody>
          <a:bodyPr wrap="square">
            <a:spAutoFit/>
          </a:bodyPr>
          <a:lstStyle/>
          <a:p>
            <a:pPr marL="0" marR="0" lvl="0" indent="0" algn="ctr" defTabSz="914367" rtl="0" eaLnBrk="1" fontAlgn="auto" latinLnBrk="0" hangingPunct="1">
              <a:lnSpc>
                <a:spcPct val="100000"/>
              </a:lnSpc>
              <a:spcBef>
                <a:spcPts val="1800"/>
              </a:spcBef>
              <a:spcAft>
                <a:spcPts val="0"/>
              </a:spcAft>
              <a:buClrTx/>
              <a:buSzTx/>
              <a:buFontTx/>
              <a:buNone/>
              <a:tabLst/>
              <a:defRPr/>
            </a:pPr>
            <a:r>
              <a:rPr kumimoji="0" lang="en-US" sz="3600" b="0" i="0" u="none" strike="noStrike" kern="1200" cap="none" spc="0" normalizeH="0" baseline="0" noProof="0" dirty="0">
                <a:ln>
                  <a:noFill/>
                </a:ln>
                <a:solidFill>
                  <a:srgbClr val="50E6FF"/>
                </a:solidFill>
                <a:effectLst/>
                <a:uLnTx/>
                <a:uFillTx/>
                <a:latin typeface="Segoe UI Semibold"/>
                <a:ea typeface="+mn-ea"/>
                <a:cs typeface="+mn-cs"/>
              </a:rPr>
              <a:t>bit.ly/sql1021</a:t>
            </a:r>
          </a:p>
        </p:txBody>
      </p:sp>
    </p:spTree>
    <p:extLst>
      <p:ext uri="{BB962C8B-B14F-4D97-AF65-F5344CB8AC3E}">
        <p14:creationId xmlns:p14="http://schemas.microsoft.com/office/powerpoint/2010/main" val="3445607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200"/>
                                  </p:stCondLst>
                                  <p:childTnLst>
                                    <p:animMotion origin="layout" path="M 0 2.22222E-6 L 0 0.03472 " pathEditMode="relative" rAng="0" ptsTypes="AA">
                                      <p:cBhvr>
                                        <p:cTn id="9" dur="750" spd="-100000" fill="hold"/>
                                        <p:tgtEl>
                                          <p:spTgt spid="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FF784F-FE7E-4E73-A868-DC5B51B93BD8}"/>
              </a:ext>
            </a:extLst>
          </p:cNvPr>
          <p:cNvSpPr>
            <a:spLocks noGrp="1"/>
          </p:cNvSpPr>
          <p:nvPr>
            <p:ph type="title"/>
          </p:nvPr>
        </p:nvSpPr>
        <p:spPr>
          <a:xfrm>
            <a:off x="584200" y="2979778"/>
            <a:ext cx="9144000" cy="553998"/>
          </a:xfrm>
        </p:spPr>
        <p:txBody>
          <a:bodyPr/>
          <a:lstStyle/>
          <a:p>
            <a:r>
              <a:rPr lang="en-US" dirty="0"/>
              <a:t>Thank you</a:t>
            </a:r>
          </a:p>
        </p:txBody>
      </p:sp>
      <p:sp>
        <p:nvSpPr>
          <p:cNvPr id="3" name="Text Placeholder 2">
            <a:extLst>
              <a:ext uri="{FF2B5EF4-FFF2-40B4-BE49-F238E27FC236}">
                <a16:creationId xmlns:a16="http://schemas.microsoft.com/office/drawing/2014/main" id="{0D33A2B2-C9CE-4336-9335-1F8977D01995}"/>
              </a:ext>
            </a:extLst>
          </p:cNvPr>
          <p:cNvSpPr>
            <a:spLocks noGrp="1"/>
          </p:cNvSpPr>
          <p:nvPr>
            <p:ph type="body" sz="quarter" idx="12"/>
          </p:nvPr>
        </p:nvSpPr>
        <p:spPr>
          <a:xfrm>
            <a:off x="584200" y="4247535"/>
            <a:ext cx="9144000" cy="553998"/>
          </a:xfrm>
        </p:spPr>
        <p:txBody>
          <a:bodyPr/>
          <a:lstStyle/>
          <a:p>
            <a:r>
              <a:rPr lang="pt-BR" sz="1800" dirty="0"/>
              <a:t>Hiram Fleitas</a:t>
            </a:r>
          </a:p>
          <a:p>
            <a:r>
              <a:rPr lang="pt-BR" sz="1800" dirty="0">
                <a:hlinkClick r:id="rId2"/>
              </a:rPr>
              <a:t>aka.ms/hiram</a:t>
            </a:r>
            <a:endParaRPr lang="pt-BR" sz="1800" dirty="0"/>
          </a:p>
        </p:txBody>
      </p:sp>
    </p:spTree>
    <p:extLst>
      <p:ext uri="{BB962C8B-B14F-4D97-AF65-F5344CB8AC3E}">
        <p14:creationId xmlns:p14="http://schemas.microsoft.com/office/powerpoint/2010/main" val="7001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0010-23D5-4998-9ABA-63E908507F1C}"/>
              </a:ext>
            </a:extLst>
          </p:cNvPr>
          <p:cNvSpPr>
            <a:spLocks noGrp="1"/>
          </p:cNvSpPr>
          <p:nvPr>
            <p:ph type="title"/>
          </p:nvPr>
        </p:nvSpPr>
        <p:spPr/>
        <p:txBody>
          <a:bodyPr/>
          <a:lstStyle/>
          <a:p>
            <a:r>
              <a:rPr lang="en-US" dirty="0"/>
              <a:t>What is Azure Synapse?</a:t>
            </a:r>
          </a:p>
        </p:txBody>
      </p:sp>
      <p:sp>
        <p:nvSpPr>
          <p:cNvPr id="3" name="Content Placeholder 2">
            <a:extLst>
              <a:ext uri="{FF2B5EF4-FFF2-40B4-BE49-F238E27FC236}">
                <a16:creationId xmlns:a16="http://schemas.microsoft.com/office/drawing/2014/main" id="{E6964C9A-12F6-4713-B633-06BC4F41931A}"/>
              </a:ext>
            </a:extLst>
          </p:cNvPr>
          <p:cNvSpPr>
            <a:spLocks noGrp="1"/>
          </p:cNvSpPr>
          <p:nvPr>
            <p:ph sz="quarter" idx="10"/>
          </p:nvPr>
        </p:nvSpPr>
        <p:spPr>
          <a:xfrm>
            <a:off x="584200" y="1435100"/>
            <a:ext cx="11018838" cy="4641271"/>
          </a:xfrm>
        </p:spPr>
        <p:txBody>
          <a:bodyPr/>
          <a:lstStyle/>
          <a:p>
            <a:r>
              <a:rPr lang="en-US" dirty="0"/>
              <a:t>Limitless analytics service includes:</a:t>
            </a:r>
          </a:p>
          <a:p>
            <a:pPr lvl="1"/>
            <a:r>
              <a:rPr lang="en-US" dirty="0"/>
              <a:t>Data Integration</a:t>
            </a:r>
          </a:p>
          <a:p>
            <a:pPr lvl="1"/>
            <a:r>
              <a:rPr lang="en-US" dirty="0"/>
              <a:t>Enterprise data warehousing</a:t>
            </a:r>
          </a:p>
          <a:p>
            <a:pPr lvl="1"/>
            <a:r>
              <a:rPr lang="en-US" dirty="0"/>
              <a:t>Big data analytics</a:t>
            </a:r>
          </a:p>
          <a:p>
            <a:r>
              <a:rPr lang="en-US" dirty="0"/>
              <a:t>Provides </a:t>
            </a:r>
            <a:r>
              <a:rPr lang="en-US" b="1" dirty="0"/>
              <a:t>unified</a:t>
            </a:r>
            <a:r>
              <a:rPr lang="en-US" dirty="0"/>
              <a:t> </a:t>
            </a:r>
            <a:r>
              <a:rPr lang="en-US" b="1" dirty="0"/>
              <a:t>experience</a:t>
            </a:r>
            <a:r>
              <a:rPr lang="en-US" dirty="0"/>
              <a:t> to:</a:t>
            </a:r>
          </a:p>
          <a:p>
            <a:pPr lvl="1"/>
            <a:r>
              <a:rPr lang="en-US" dirty="0"/>
              <a:t>Ingest</a:t>
            </a:r>
          </a:p>
          <a:p>
            <a:pPr lvl="1"/>
            <a:r>
              <a:rPr lang="en-US" dirty="0"/>
              <a:t>Explore</a:t>
            </a:r>
          </a:p>
          <a:p>
            <a:pPr lvl="1"/>
            <a:r>
              <a:rPr lang="en-US" dirty="0"/>
              <a:t>Prepare</a:t>
            </a:r>
          </a:p>
          <a:p>
            <a:pPr lvl="1"/>
            <a:r>
              <a:rPr lang="en-US" dirty="0"/>
              <a:t>Manage</a:t>
            </a:r>
          </a:p>
          <a:p>
            <a:pPr lvl="1"/>
            <a:r>
              <a:rPr lang="en-US" dirty="0"/>
              <a:t>Serve</a:t>
            </a:r>
          </a:p>
          <a:p>
            <a:pPr lvl="1"/>
            <a:r>
              <a:rPr lang="en-US" dirty="0"/>
              <a:t>Business Intelligence</a:t>
            </a:r>
          </a:p>
          <a:p>
            <a:pPr lvl="1"/>
            <a:r>
              <a:rPr lang="en-US" dirty="0"/>
              <a:t>Machine Learning</a:t>
            </a:r>
          </a:p>
        </p:txBody>
      </p:sp>
      <p:sp>
        <p:nvSpPr>
          <p:cNvPr id="5" name="TextBox 4">
            <a:extLst>
              <a:ext uri="{FF2B5EF4-FFF2-40B4-BE49-F238E27FC236}">
                <a16:creationId xmlns:a16="http://schemas.microsoft.com/office/drawing/2014/main" id="{429E6492-6BB2-4979-B0DD-3BB7B84C3993}"/>
              </a:ext>
            </a:extLst>
          </p:cNvPr>
          <p:cNvSpPr txBox="1"/>
          <p:nvPr/>
        </p:nvSpPr>
        <p:spPr>
          <a:xfrm>
            <a:off x="171450" y="6306235"/>
            <a:ext cx="10239375" cy="338554"/>
          </a:xfrm>
          <a:prstGeom prst="rect">
            <a:avLst/>
          </a:prstGeom>
          <a:noFill/>
        </p:spPr>
        <p:txBody>
          <a:bodyPr wrap="square">
            <a:spAutoFit/>
          </a:bodyPr>
          <a:lstStyle/>
          <a:p>
            <a:r>
              <a:rPr lang="en-US" sz="1600" dirty="0"/>
              <a:t>Ref: </a:t>
            </a:r>
            <a:r>
              <a:rPr lang="en-US" sz="1600" dirty="0">
                <a:hlinkClick r:id="rId2"/>
              </a:rPr>
              <a:t>aka.ms/azuresynapse</a:t>
            </a:r>
            <a:r>
              <a:rPr lang="en-US" sz="1600" dirty="0"/>
              <a:t> </a:t>
            </a:r>
          </a:p>
        </p:txBody>
      </p:sp>
    </p:spTree>
    <p:extLst>
      <p:ext uri="{BB962C8B-B14F-4D97-AF65-F5344CB8AC3E}">
        <p14:creationId xmlns:p14="http://schemas.microsoft.com/office/powerpoint/2010/main" val="14647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8366-A5C4-4CD1-AB6C-D4435EDECD9E}"/>
              </a:ext>
            </a:extLst>
          </p:cNvPr>
          <p:cNvSpPr>
            <a:spLocks noGrp="1"/>
          </p:cNvSpPr>
          <p:nvPr>
            <p:ph type="title"/>
          </p:nvPr>
        </p:nvSpPr>
        <p:spPr/>
        <p:txBody>
          <a:bodyPr/>
          <a:lstStyle/>
          <a:p>
            <a:r>
              <a:rPr lang="en-US" dirty="0"/>
              <a:t>What is Synapse Spark?</a:t>
            </a:r>
          </a:p>
        </p:txBody>
      </p:sp>
      <p:sp>
        <p:nvSpPr>
          <p:cNvPr id="3" name="Content Placeholder 2">
            <a:extLst>
              <a:ext uri="{FF2B5EF4-FFF2-40B4-BE49-F238E27FC236}">
                <a16:creationId xmlns:a16="http://schemas.microsoft.com/office/drawing/2014/main" id="{538B6349-D6C4-4F41-B077-47AC6B0A0A71}"/>
              </a:ext>
            </a:extLst>
          </p:cNvPr>
          <p:cNvSpPr>
            <a:spLocks noGrp="1"/>
          </p:cNvSpPr>
          <p:nvPr>
            <p:ph sz="quarter" idx="10"/>
          </p:nvPr>
        </p:nvSpPr>
        <p:spPr>
          <a:xfrm>
            <a:off x="584200" y="1435100"/>
            <a:ext cx="11018838" cy="4727448"/>
          </a:xfrm>
        </p:spPr>
        <p:txBody>
          <a:bodyPr/>
          <a:lstStyle/>
          <a:p>
            <a:r>
              <a:rPr lang="en-US" sz="2400" b="1" dirty="0"/>
              <a:t>In-memory</a:t>
            </a:r>
            <a:r>
              <a:rPr lang="en-US" sz="2400" dirty="0"/>
              <a:t> parallel processing framework </a:t>
            </a:r>
            <a:r>
              <a:rPr lang="en-US" sz="2400" b="1" dirty="0"/>
              <a:t>for big data</a:t>
            </a:r>
            <a:r>
              <a:rPr lang="en-US" sz="2400" dirty="0"/>
              <a:t> analytics.</a:t>
            </a:r>
          </a:p>
          <a:p>
            <a:r>
              <a:rPr lang="en-US" sz="2400" dirty="0"/>
              <a:t>One of Microsoft’s implementation of Apache Spark.</a:t>
            </a:r>
          </a:p>
          <a:p>
            <a:r>
              <a:rPr lang="en-US" sz="2400" dirty="0"/>
              <a:t>How does it differ?</a:t>
            </a:r>
          </a:p>
          <a:p>
            <a:pPr lvl="1"/>
            <a:r>
              <a:rPr lang="en-US" sz="1800" dirty="0"/>
              <a:t>A </a:t>
            </a:r>
            <a:r>
              <a:rPr lang="en-US" sz="1800" u="sng" dirty="0"/>
              <a:t>config/definition</a:t>
            </a:r>
            <a:r>
              <a:rPr lang="en-US" sz="1800" dirty="0"/>
              <a:t> of what you want a Spark Instance to look like.</a:t>
            </a:r>
          </a:p>
          <a:p>
            <a:pPr lvl="1"/>
            <a:r>
              <a:rPr lang="en-US" sz="1800" dirty="0"/>
              <a:t>Is an Azure Resource</a:t>
            </a:r>
          </a:p>
          <a:p>
            <a:pPr lvl="1"/>
            <a:r>
              <a:rPr lang="en-US" sz="1800" dirty="0"/>
              <a:t>Looks like a Spark Cluster to clients</a:t>
            </a:r>
          </a:p>
          <a:p>
            <a:pPr lvl="1"/>
            <a:r>
              <a:rPr lang="en-US" sz="1800" dirty="0"/>
              <a:t>Is </a:t>
            </a:r>
            <a:r>
              <a:rPr lang="en-US" sz="1800" u="sng" dirty="0"/>
              <a:t>Free</a:t>
            </a:r>
            <a:r>
              <a:rPr lang="en-US" sz="1800" dirty="0"/>
              <a:t> (when not being used to run a workload)</a:t>
            </a:r>
          </a:p>
          <a:p>
            <a:pPr lvl="1"/>
            <a:r>
              <a:rPr lang="en-US" sz="1800" dirty="0"/>
              <a:t>Provides isolation and budget control</a:t>
            </a:r>
          </a:p>
          <a:p>
            <a:pPr lvl="1"/>
            <a:r>
              <a:rPr lang="en-US" sz="1800" dirty="0"/>
              <a:t>Can be managed from Azure Portal or Synapse Studio</a:t>
            </a:r>
          </a:p>
          <a:p>
            <a:pPr lvl="1"/>
            <a:r>
              <a:rPr lang="en-US" sz="1800" dirty="0"/>
              <a:t>Is securable</a:t>
            </a:r>
          </a:p>
          <a:p>
            <a:pPr lvl="1"/>
            <a:r>
              <a:rPr lang="en-US" sz="1800" dirty="0"/>
              <a:t>Can have additional libraries installed, different libs on different pools</a:t>
            </a:r>
          </a:p>
          <a:p>
            <a:pPr lvl="1"/>
            <a:r>
              <a:rPr lang="en-US" sz="1800" dirty="0"/>
              <a:t>Can be auto scaled or statically defined</a:t>
            </a:r>
          </a:p>
          <a:p>
            <a:pPr lvl="1"/>
            <a:r>
              <a:rPr lang="en-US" sz="1800" u="sng" dirty="0"/>
              <a:t>Is NOT a cluster</a:t>
            </a:r>
          </a:p>
        </p:txBody>
      </p:sp>
      <p:sp>
        <p:nvSpPr>
          <p:cNvPr id="5" name="TextBox 4">
            <a:extLst>
              <a:ext uri="{FF2B5EF4-FFF2-40B4-BE49-F238E27FC236}">
                <a16:creationId xmlns:a16="http://schemas.microsoft.com/office/drawing/2014/main" id="{71802F65-AEAE-49B0-B4D6-699EA49402AB}"/>
              </a:ext>
            </a:extLst>
          </p:cNvPr>
          <p:cNvSpPr txBox="1"/>
          <p:nvPr/>
        </p:nvSpPr>
        <p:spPr>
          <a:xfrm>
            <a:off x="171450" y="6306235"/>
            <a:ext cx="10239375" cy="338554"/>
          </a:xfrm>
          <a:prstGeom prst="rect">
            <a:avLst/>
          </a:prstGeom>
          <a:noFill/>
        </p:spPr>
        <p:txBody>
          <a:bodyPr wrap="square">
            <a:spAutoFit/>
          </a:bodyPr>
          <a:lstStyle/>
          <a:p>
            <a:r>
              <a:rPr lang="en-US" sz="1600" dirty="0"/>
              <a:t>Ref: </a:t>
            </a:r>
            <a:r>
              <a:rPr lang="en-US" sz="1600" dirty="0">
                <a:hlinkClick r:id="rId2"/>
              </a:rPr>
              <a:t>docs.microsoft.com/azure/synapse-analytics/spark/</a:t>
            </a:r>
            <a:r>
              <a:rPr lang="en-US" sz="1600" dirty="0" err="1">
                <a:hlinkClick r:id="rId2"/>
              </a:rPr>
              <a:t>apache</a:t>
            </a:r>
            <a:r>
              <a:rPr lang="en-US" sz="1600" dirty="0">
                <a:hlinkClick r:id="rId2"/>
              </a:rPr>
              <a:t>-spark-overview</a:t>
            </a:r>
            <a:endParaRPr lang="en-US" sz="1600" dirty="0"/>
          </a:p>
        </p:txBody>
      </p:sp>
    </p:spTree>
    <p:extLst>
      <p:ext uri="{BB962C8B-B14F-4D97-AF65-F5344CB8AC3E}">
        <p14:creationId xmlns:p14="http://schemas.microsoft.com/office/powerpoint/2010/main" val="31980810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AF11C-925F-4B08-8144-0A1279955025}"/>
              </a:ext>
            </a:extLst>
          </p:cNvPr>
          <p:cNvSpPr>
            <a:spLocks noGrp="1"/>
          </p:cNvSpPr>
          <p:nvPr>
            <p:ph type="title"/>
          </p:nvPr>
        </p:nvSpPr>
        <p:spPr/>
        <p:txBody>
          <a:bodyPr/>
          <a:lstStyle/>
          <a:p>
            <a:r>
              <a:rPr lang="en-US" dirty="0"/>
              <a:t>What is Delta format?</a:t>
            </a:r>
          </a:p>
        </p:txBody>
      </p:sp>
      <p:sp>
        <p:nvSpPr>
          <p:cNvPr id="3" name="Content Placeholder 2">
            <a:extLst>
              <a:ext uri="{FF2B5EF4-FFF2-40B4-BE49-F238E27FC236}">
                <a16:creationId xmlns:a16="http://schemas.microsoft.com/office/drawing/2014/main" id="{FFE029C3-5D1F-4643-BC93-CA31CBBAE0A7}"/>
              </a:ext>
            </a:extLst>
          </p:cNvPr>
          <p:cNvSpPr>
            <a:spLocks noGrp="1"/>
          </p:cNvSpPr>
          <p:nvPr>
            <p:ph sz="quarter" idx="10"/>
          </p:nvPr>
        </p:nvSpPr>
        <p:spPr>
          <a:xfrm>
            <a:off x="584200" y="1435100"/>
            <a:ext cx="11018838" cy="4050340"/>
          </a:xfrm>
        </p:spPr>
        <p:txBody>
          <a:bodyPr/>
          <a:lstStyle/>
          <a:p>
            <a:r>
              <a:rPr lang="en-US" dirty="0"/>
              <a:t>OSS storage layer for Spark</a:t>
            </a:r>
          </a:p>
          <a:p>
            <a:r>
              <a:rPr lang="en-US" dirty="0"/>
              <a:t>Provides: </a:t>
            </a:r>
          </a:p>
          <a:p>
            <a:pPr lvl="1"/>
            <a:r>
              <a:rPr lang="en-US" dirty="0"/>
              <a:t>ACID transactions (atomicity, consistency, isolation, and durability)</a:t>
            </a:r>
          </a:p>
          <a:p>
            <a:pPr lvl="1"/>
            <a:r>
              <a:rPr lang="en-US" dirty="0"/>
              <a:t>History of changes</a:t>
            </a:r>
          </a:p>
          <a:p>
            <a:pPr lvl="1"/>
            <a:r>
              <a:rPr lang="en-US" dirty="0"/>
              <a:t>Time travel in data history</a:t>
            </a:r>
          </a:p>
          <a:p>
            <a:pPr lvl="1"/>
            <a:r>
              <a:rPr lang="en-US" dirty="0"/>
              <a:t>Schema evolution</a:t>
            </a:r>
          </a:p>
          <a:p>
            <a:r>
              <a:rPr lang="en-US" dirty="0"/>
              <a:t>Optimizations:</a:t>
            </a:r>
          </a:p>
          <a:p>
            <a:pPr lvl="1"/>
            <a:r>
              <a:rPr lang="en-US" dirty="0"/>
              <a:t>Z-Ordering: co-locates related info in the same set of files</a:t>
            </a:r>
          </a:p>
          <a:p>
            <a:pPr lvl="1"/>
            <a:r>
              <a:rPr lang="en-US" dirty="0"/>
              <a:t>Bin-Packaging (Compaction): OPTIMIZE command to coalesce small files into larger files.</a:t>
            </a:r>
          </a:p>
          <a:p>
            <a:pPr lvl="1"/>
            <a:r>
              <a:rPr lang="en-US" dirty="0"/>
              <a:t>VACCUM: cleanup old compacted files</a:t>
            </a:r>
          </a:p>
        </p:txBody>
      </p:sp>
      <p:sp>
        <p:nvSpPr>
          <p:cNvPr id="7" name="TextBox 6">
            <a:extLst>
              <a:ext uri="{FF2B5EF4-FFF2-40B4-BE49-F238E27FC236}">
                <a16:creationId xmlns:a16="http://schemas.microsoft.com/office/drawing/2014/main" id="{0AFA3F2C-F512-408E-B589-2E3A2DB465BB}"/>
              </a:ext>
            </a:extLst>
          </p:cNvPr>
          <p:cNvSpPr txBox="1"/>
          <p:nvPr/>
        </p:nvSpPr>
        <p:spPr>
          <a:xfrm>
            <a:off x="171450" y="6306235"/>
            <a:ext cx="10239375" cy="338554"/>
          </a:xfrm>
          <a:prstGeom prst="rect">
            <a:avLst/>
          </a:prstGeom>
          <a:noFill/>
        </p:spPr>
        <p:txBody>
          <a:bodyPr wrap="square">
            <a:spAutoFit/>
          </a:bodyPr>
          <a:lstStyle/>
          <a:p>
            <a:r>
              <a:rPr lang="en-US" sz="1600" dirty="0"/>
              <a:t>Ref: </a:t>
            </a:r>
            <a:r>
              <a:rPr lang="en-US" sz="1600" dirty="0">
                <a:hlinkClick r:id="rId3"/>
              </a:rPr>
              <a:t>docs.microsoft.com/azure/synapse-analytics/spark/apache-spark-what-is-delta-lake#key-features</a:t>
            </a:r>
            <a:endParaRPr lang="en-US" sz="1600" dirty="0"/>
          </a:p>
        </p:txBody>
      </p:sp>
    </p:spTree>
    <p:extLst>
      <p:ext uri="{BB962C8B-B14F-4D97-AF65-F5344CB8AC3E}">
        <p14:creationId xmlns:p14="http://schemas.microsoft.com/office/powerpoint/2010/main" val="23813932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0DEE3C-60FB-4663-AF89-667D3B5E55AF}"/>
              </a:ext>
            </a:extLst>
          </p:cNvPr>
          <p:cNvSpPr/>
          <p:nvPr/>
        </p:nvSpPr>
        <p:spPr bwMode="auto">
          <a:xfrm>
            <a:off x="0" y="0"/>
            <a:ext cx="4345858"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Agenda</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603641" y="1536172"/>
            <a:ext cx="3330575" cy="378565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Intro</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Spark</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Serverless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Pipeline</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SQL Pools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en-US" sz="4000" dirty="0">
                <a:gradFill>
                  <a:gsLst>
                    <a:gs pos="0">
                      <a:srgbClr val="FFFFFF"/>
                    </a:gs>
                    <a:gs pos="100000">
                      <a:srgbClr val="FFFFFF"/>
                    </a:gs>
                  </a:gsLst>
                  <a:lin ang="5400000" scaled="1"/>
                </a:gradFill>
                <a:latin typeface="Segoe UI Semibold"/>
              </a:rPr>
              <a:t>Resources</a:t>
            </a:r>
          </a:p>
        </p:txBody>
      </p:sp>
    </p:spTree>
    <p:extLst>
      <p:ext uri="{BB962C8B-B14F-4D97-AF65-F5344CB8AC3E}">
        <p14:creationId xmlns:p14="http://schemas.microsoft.com/office/powerpoint/2010/main" val="16245654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C798A0-EDFF-4B4B-991A-E39A8781B097}"/>
              </a:ext>
            </a:extLst>
          </p:cNvPr>
          <p:cNvPicPr>
            <a:picLocks noChangeAspect="1"/>
          </p:cNvPicPr>
          <p:nvPr/>
        </p:nvPicPr>
        <p:blipFill rotWithShape="1">
          <a:blip r:embed="rId2">
            <a:alphaModFix amt="36000"/>
            <a:extLst>
              <a:ext uri="{28A0092B-C50C-407E-A947-70E740481C1C}">
                <a14:useLocalDpi xmlns:a14="http://schemas.microsoft.com/office/drawing/2010/main" val="0"/>
              </a:ext>
            </a:extLst>
          </a:blip>
          <a:srcRect l="12422" r="23223"/>
          <a:stretch/>
        </p:blipFill>
        <p:spPr>
          <a:xfrm>
            <a:off x="4345855" y="-2"/>
            <a:ext cx="7846145" cy="6858000"/>
          </a:xfrm>
          <a:prstGeom prst="rect">
            <a:avLst/>
          </a:prstGeom>
        </p:spPr>
      </p:pic>
      <p:sp>
        <p:nvSpPr>
          <p:cNvPr id="4" name="Title 1">
            <a:extLst>
              <a:ext uri="{FF2B5EF4-FFF2-40B4-BE49-F238E27FC236}">
                <a16:creationId xmlns:a16="http://schemas.microsoft.com/office/drawing/2014/main" id="{C348DCEA-B82A-44A2-95AB-CA1ECB793843}"/>
              </a:ext>
            </a:extLst>
          </p:cNvPr>
          <p:cNvSpPr txBox="1">
            <a:spLocks/>
          </p:cNvSpPr>
          <p:nvPr/>
        </p:nvSpPr>
        <p:spPr>
          <a:xfrm>
            <a:off x="305950" y="2588768"/>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rPr>
              <a:t>Demo 1</a:t>
            </a:r>
          </a:p>
        </p:txBody>
      </p:sp>
      <p:sp>
        <p:nvSpPr>
          <p:cNvPr id="5" name="Title 1">
            <a:extLst>
              <a:ext uri="{FF2B5EF4-FFF2-40B4-BE49-F238E27FC236}">
                <a16:creationId xmlns:a16="http://schemas.microsoft.com/office/drawing/2014/main" id="{D10AB771-7966-4842-AB88-FEFA759C2292}"/>
              </a:ext>
            </a:extLst>
          </p:cNvPr>
          <p:cNvSpPr txBox="1">
            <a:spLocks/>
          </p:cNvSpPr>
          <p:nvPr/>
        </p:nvSpPr>
        <p:spPr>
          <a:xfrm>
            <a:off x="6422305" y="1843948"/>
            <a:ext cx="3693244" cy="317009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Spark</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Scala delta</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APIs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SQL magics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lang="it-IT" sz="4000" dirty="0">
                <a:gradFill>
                  <a:gsLst>
                    <a:gs pos="0">
                      <a:srgbClr val="FFFFFF"/>
                    </a:gs>
                    <a:gs pos="100000">
                      <a:srgbClr val="FFFFFF"/>
                    </a:gs>
                  </a:gsLst>
                  <a:lin ang="5400000" scaled="1"/>
                </a:gradFill>
                <a:latin typeface="Segoe UI Semibold"/>
              </a:rPr>
              <a:t>M</a:t>
            </a:r>
            <a:r>
              <a:rPr kumimoji="0" lang="it-IT"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erge</a:t>
            </a:r>
          </a:p>
        </p:txBody>
      </p:sp>
      <p:sp>
        <p:nvSpPr>
          <p:cNvPr id="2" name="TextBox 1">
            <a:extLst>
              <a:ext uri="{FF2B5EF4-FFF2-40B4-BE49-F238E27FC236}">
                <a16:creationId xmlns:a16="http://schemas.microsoft.com/office/drawing/2014/main" id="{995D1D13-E4FC-4F14-A212-E281195B29A9}"/>
              </a:ext>
            </a:extLst>
          </p:cNvPr>
          <p:cNvSpPr txBox="1"/>
          <p:nvPr/>
        </p:nvSpPr>
        <p:spPr>
          <a:xfrm>
            <a:off x="305949" y="3428998"/>
            <a:ext cx="373395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hlinkClick r:id="rId3"/>
              </a:rPr>
              <a:t>Notebook - DeltaChanges3</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551134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7D24A7-F06B-48FF-942B-75B4EF099A13}"/>
              </a:ext>
            </a:extLst>
          </p:cNvPr>
          <p:cNvPicPr>
            <a:picLocks noChangeAspect="1"/>
          </p:cNvPicPr>
          <p:nvPr/>
        </p:nvPicPr>
        <p:blipFill>
          <a:blip r:embed="rId2"/>
          <a:stretch>
            <a:fillRect/>
          </a:stretch>
        </p:blipFill>
        <p:spPr>
          <a:xfrm>
            <a:off x="0" y="3751"/>
            <a:ext cx="12192000" cy="6850498"/>
          </a:xfrm>
          <a:prstGeom prst="rect">
            <a:avLst/>
          </a:prstGeom>
        </p:spPr>
      </p:pic>
    </p:spTree>
    <p:extLst>
      <p:ext uri="{BB962C8B-B14F-4D97-AF65-F5344CB8AC3E}">
        <p14:creationId xmlns:p14="http://schemas.microsoft.com/office/powerpoint/2010/main" val="380275461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5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EE09ADCAF5DA64DB888E3E32F48343D" ma:contentTypeVersion="10" ma:contentTypeDescription="Create a new document." ma:contentTypeScope="" ma:versionID="3afbf1903588e2c94dfc7848629ec9ed">
  <xsd:schema xmlns:xsd="http://www.w3.org/2001/XMLSchema" xmlns:xs="http://www.w3.org/2001/XMLSchema" xmlns:p="http://schemas.microsoft.com/office/2006/metadata/properties" xmlns:ns2="2f17b7b7-7cda-40d4-b300-db698fd3358c" xmlns:ns3="913fb37c-c6e7-4d8d-b1f5-b2314bbab12b" targetNamespace="http://schemas.microsoft.com/office/2006/metadata/properties" ma:root="true" ma:fieldsID="ab2aee556e5dd00bd259e08ead6a3c7c" ns2:_="" ns3:_="">
    <xsd:import namespace="2f17b7b7-7cda-40d4-b300-db698fd3358c"/>
    <xsd:import namespace="913fb37c-c6e7-4d8d-b1f5-b2314bbab12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17b7b7-7cda-40d4-b300-db698fd335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3fb37c-c6e7-4d8d-b1f5-b2314bbab12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77A2EF6-1905-4545-BA06-BD26AE38EA2F}">
  <ds:schemaRefs>
    <ds:schemaRef ds:uri="http://purl.org/dc/elements/1.1/"/>
    <ds:schemaRef ds:uri="http://purl.org/dc/dcmitype/"/>
    <ds:schemaRef ds:uri="2f17b7b7-7cda-40d4-b300-db698fd3358c"/>
    <ds:schemaRef ds:uri="913fb37c-c6e7-4d8d-b1f5-b2314bbab12b"/>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C902CD29-FE97-4513-821E-759D987AF670}">
  <ds:schemaRefs>
    <ds:schemaRef ds:uri="2f17b7b7-7cda-40d4-b300-db698fd3358c"/>
    <ds:schemaRef ds:uri="913fb37c-c6e7-4d8d-b1f5-b2314bbab12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B1B3B7E-EE87-4A74-87F0-00EA894D415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882</TotalTime>
  <Words>663</Words>
  <Application>Microsoft Office PowerPoint</Application>
  <PresentationFormat>Widescreen</PresentationFormat>
  <Paragraphs>105</Paragraphs>
  <Slides>36</Slides>
  <Notes>2</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36</vt:i4>
      </vt:variant>
    </vt:vector>
  </HeadingPairs>
  <TitlesOfParts>
    <vt:vector size="48" baseType="lpstr">
      <vt:lpstr>Arial</vt:lpstr>
      <vt:lpstr>Calibri</vt:lpstr>
      <vt:lpstr>Consolas</vt:lpstr>
      <vt:lpstr>Segoe UI</vt:lpstr>
      <vt:lpstr>Segoe UI Light</vt:lpstr>
      <vt:lpstr>Segoe UI Semibold</vt:lpstr>
      <vt:lpstr>Segoe UI Semilight</vt:lpstr>
      <vt:lpstr>Wingdings</vt:lpstr>
      <vt:lpstr>Black Template</vt:lpstr>
      <vt:lpstr>5_Black Template</vt:lpstr>
      <vt:lpstr>2_5-50109_Microsoft_Light_Template</vt:lpstr>
      <vt:lpstr>think-cell Slide</vt:lpstr>
      <vt:lpstr>Azure Synapse</vt:lpstr>
      <vt:lpstr>PowerPoint Presentation</vt:lpstr>
      <vt:lpstr>Objective</vt:lpstr>
      <vt:lpstr>What is Azure Synapse?</vt:lpstr>
      <vt:lpstr>What is Synapse Spark?</vt:lpstr>
      <vt:lpstr>What is Delta format?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 &amp; Next Steps</vt:lpstr>
      <vt:lpstr>Eval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hiramfleitas@microsoft.com</dc:creator>
  <cp:lastModifiedBy>Hiram Fleitas</cp:lastModifiedBy>
  <cp:revision>103</cp:revision>
  <dcterms:created xsi:type="dcterms:W3CDTF">2021-08-18T13:29:02Z</dcterms:created>
  <dcterms:modified xsi:type="dcterms:W3CDTF">2021-10-26T02:42:33Z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0x0101009EE09ADCAF5DA64DB888E3E32F48343D</vt:lpwstr>
  </property>
  <property fmtid="{D5CDD505-2E9C-101B-9397-08002B2CF9AE}" pid="3" name="ArticulateGUID">
    <vt:lpwstr>BFE513AE-7931-44C4-BF21-8C32C43A9ED2</vt:lpwstr>
  </property>
  <property fmtid="{D5CDD505-2E9C-101B-9397-08002B2CF9AE}" pid="4" name="ArticulatePath">
    <vt:lpwstr>https://microsoft.sharepoint.com/teams/FY22TSIPlanning/Shared Documents/FY22 Hands-on Workshop Content Development/TSI FY22 Workshops/Azure CSU/(Wave 2) Data &amp; AI - Execute - Scale with Hybrid_Arc for Data Services/00 SME sandbox/Desired Architecture</vt:lpwstr>
  </property>
</Properties>
</file>